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  <p:sldMasterId id="2147483698" r:id="rId2"/>
    <p:sldMasterId id="2147483753" r:id="rId3"/>
  </p:sldMasterIdLst>
  <p:notesMasterIdLst>
    <p:notesMasterId r:id="rId13"/>
  </p:notesMasterIdLst>
  <p:handoutMasterIdLst>
    <p:handoutMasterId r:id="rId14"/>
  </p:handoutMasterIdLst>
  <p:sldIdLst>
    <p:sldId id="850" r:id="rId4"/>
    <p:sldId id="856" r:id="rId5"/>
    <p:sldId id="848" r:id="rId6"/>
    <p:sldId id="849" r:id="rId7"/>
    <p:sldId id="851" r:id="rId8"/>
    <p:sldId id="855" r:id="rId9"/>
    <p:sldId id="852" r:id="rId10"/>
    <p:sldId id="853" r:id="rId11"/>
    <p:sldId id="854" r:id="rId12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SHOWEET" id="{D34E524A-D6EF-4CBC-A13A-51C3740B0549}">
          <p14:sldIdLst>
            <p14:sldId id="850"/>
            <p14:sldId id="848"/>
            <p14:sldId id="849"/>
            <p14:sldId id="851"/>
            <p14:sldId id="855"/>
            <p14:sldId id="852"/>
            <p14:sldId id="853"/>
            <p14:sldId id="854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403C36"/>
    <a:srgbClr val="3A4446"/>
    <a:srgbClr val="24221F"/>
    <a:srgbClr val="DDDAD8"/>
    <a:srgbClr val="FBDED1"/>
    <a:srgbClr val="CAE8F2"/>
    <a:srgbClr val="40A8F1"/>
    <a:srgbClr val="0B5C93"/>
    <a:srgbClr val="ADE2B5"/>
    <a:srgbClr val="63ED7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6709" autoAdjust="0"/>
    <p:restoredTop sz="94848" autoAdjust="0"/>
  </p:normalViewPr>
  <p:slideViewPr>
    <p:cSldViewPr>
      <p:cViewPr varScale="1">
        <p:scale>
          <a:sx n="108" d="100"/>
          <a:sy n="108" d="100"/>
        </p:scale>
        <p:origin x="-426" y="-84"/>
      </p:cViewPr>
      <p:guideLst>
        <p:guide orient="horz" pos="2251"/>
        <p:guide orient="horz" pos="3159"/>
        <p:guide orient="horz" pos="981"/>
        <p:guide orient="horz" pos="3295"/>
        <p:guide orient="horz" pos="2160"/>
        <p:guide pos="3840"/>
        <p:guide pos="575"/>
        <p:guide pos="7105"/>
        <p:guide pos="7408"/>
        <p:guide pos="303"/>
        <p:guide pos="1965"/>
        <p:guide pos="5715"/>
        <p:guide pos="4384"/>
      </p:guideLst>
    </p:cSldViewPr>
  </p:slideViewPr>
  <p:outlineViewPr>
    <p:cViewPr>
      <p:scale>
        <a:sx n="33" d="100"/>
        <a:sy n="33" d="100"/>
      </p:scale>
      <p:origin x="0" y="-5466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Relationship Id="rId43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D8E704-F5EC-401B-A96D-322D59CDFDEB}" type="doc">
      <dgm:prSet loTypeId="urn:microsoft.com/office/officeart/2005/8/layout/cycle4#1" loCatId="cycle" qsTypeId="urn:microsoft.com/office/officeart/2005/8/quickstyle/simple4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363FA1B4-854B-4CBE-9BFD-23B46EA3F985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01E4C34D-DCD0-40F0-8B45-EBC8EC6D9FDE}" type="parTrans" cxnId="{E2305DC4-D1F2-40BC-8BE1-CE02E76D58DC}">
      <dgm:prSet/>
      <dgm:spPr/>
      <dgm:t>
        <a:bodyPr/>
        <a:lstStyle/>
        <a:p>
          <a:endParaRPr lang="en-US"/>
        </a:p>
      </dgm:t>
    </dgm:pt>
    <dgm:pt modelId="{E5F04B40-F521-43CB-85EE-CE728AFDF3B5}" type="sibTrans" cxnId="{E2305DC4-D1F2-40BC-8BE1-CE02E76D58DC}">
      <dgm:prSet/>
      <dgm:spPr/>
      <dgm:t>
        <a:bodyPr/>
        <a:lstStyle/>
        <a:p>
          <a:endParaRPr lang="en-US"/>
        </a:p>
      </dgm:t>
    </dgm:pt>
    <dgm:pt modelId="{9DAC0D8E-BBF7-4FFD-A17B-F338B0EDC5DB}">
      <dgm:prSet phldrT="[Text]" custT="1"/>
      <dgm:spPr/>
      <dgm:t>
        <a:bodyPr/>
        <a:lstStyle/>
        <a:p>
          <a:r>
            <a:rPr lang="ru-RU" sz="1400" b="1" dirty="0" smtClean="0">
              <a:latin typeface="+mn-lt"/>
              <a:cs typeface="Times New Roman" pitchFamily="18" charset="0"/>
            </a:rPr>
            <a:t>Неудовлетворительная организация производства                           работ</a:t>
          </a:r>
          <a:endParaRPr lang="en-US" sz="1400" b="1" dirty="0">
            <a:latin typeface="+mn-lt"/>
            <a:cs typeface="Times New Roman" pitchFamily="18" charset="0"/>
          </a:endParaRPr>
        </a:p>
      </dgm:t>
    </dgm:pt>
    <dgm:pt modelId="{5E119A38-08D5-432F-A4D4-F15CFAB416F0}" type="parTrans" cxnId="{0F8DF75B-4228-4530-82F8-13D781F79875}">
      <dgm:prSet/>
      <dgm:spPr/>
      <dgm:t>
        <a:bodyPr/>
        <a:lstStyle/>
        <a:p>
          <a:endParaRPr lang="en-US"/>
        </a:p>
      </dgm:t>
    </dgm:pt>
    <dgm:pt modelId="{704BE07A-567A-4FC3-8440-DD4E62364BF5}" type="sibTrans" cxnId="{0F8DF75B-4228-4530-82F8-13D781F79875}">
      <dgm:prSet/>
      <dgm:spPr/>
      <dgm:t>
        <a:bodyPr/>
        <a:lstStyle/>
        <a:p>
          <a:endParaRPr lang="en-US"/>
        </a:p>
      </dgm:t>
    </dgm:pt>
    <dgm:pt modelId="{4FB20BD8-2CF1-46BC-9CE2-F8DAB113949E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34E8F104-8FC3-469E-9CE6-F51D615F864A}" type="parTrans" cxnId="{08AA1C83-B9D3-49DB-8196-D4CB67D9C05A}">
      <dgm:prSet/>
      <dgm:spPr/>
      <dgm:t>
        <a:bodyPr/>
        <a:lstStyle/>
        <a:p>
          <a:endParaRPr lang="en-US"/>
        </a:p>
      </dgm:t>
    </dgm:pt>
    <dgm:pt modelId="{E054DB0A-6362-4B0B-A478-2FC1E52E2EEC}" type="sibTrans" cxnId="{08AA1C83-B9D3-49DB-8196-D4CB67D9C05A}">
      <dgm:prSet/>
      <dgm:spPr/>
      <dgm:t>
        <a:bodyPr/>
        <a:lstStyle/>
        <a:p>
          <a:endParaRPr lang="en-US"/>
        </a:p>
      </dgm:t>
    </dgm:pt>
    <dgm:pt modelId="{D16615AB-2C98-45DD-8DD2-E16D68D3CCF1}">
      <dgm:prSet phldrT="[Text]" custT="1"/>
      <dgm:spPr/>
      <dgm:t>
        <a:bodyPr/>
        <a:lstStyle/>
        <a:p>
          <a:r>
            <a:rPr lang="ru-RU" sz="1400" b="1" dirty="0" smtClean="0">
              <a:latin typeface="+mn-lt"/>
              <a:cs typeface="Times New Roman" pitchFamily="18" charset="0"/>
            </a:rPr>
            <a:t>Недостатки в организации и проведении обучения работников по охране труда</a:t>
          </a:r>
          <a:endParaRPr lang="en-US" sz="1400" b="1" dirty="0">
            <a:latin typeface="+mn-lt"/>
            <a:cs typeface="Times New Roman" pitchFamily="18" charset="0"/>
          </a:endParaRPr>
        </a:p>
      </dgm:t>
    </dgm:pt>
    <dgm:pt modelId="{EB8403EA-F102-4F7D-8A5E-EEDF81C7AEA0}" type="parTrans" cxnId="{29F61DFD-A24B-4912-924C-FA188F5D8738}">
      <dgm:prSet/>
      <dgm:spPr/>
      <dgm:t>
        <a:bodyPr/>
        <a:lstStyle/>
        <a:p>
          <a:endParaRPr lang="en-US"/>
        </a:p>
      </dgm:t>
    </dgm:pt>
    <dgm:pt modelId="{54F3E3FF-7981-44D4-A6D4-00ACC542813E}" type="sibTrans" cxnId="{29F61DFD-A24B-4912-924C-FA188F5D8738}">
      <dgm:prSet/>
      <dgm:spPr/>
      <dgm:t>
        <a:bodyPr/>
        <a:lstStyle/>
        <a:p>
          <a:endParaRPr lang="en-US"/>
        </a:p>
      </dgm:t>
    </dgm:pt>
    <dgm:pt modelId="{6ABA65C1-4EFA-489C-9F16-83B81AB8F069}">
      <dgm:prSet phldrT="[Text]"/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0F2698D6-A627-488F-BAD4-76774FCD0387}" type="parTrans" cxnId="{3AE88192-0CB4-42F8-8167-CD0DBD1EF604}">
      <dgm:prSet/>
      <dgm:spPr/>
      <dgm:t>
        <a:bodyPr/>
        <a:lstStyle/>
        <a:p>
          <a:endParaRPr lang="en-US"/>
        </a:p>
      </dgm:t>
    </dgm:pt>
    <dgm:pt modelId="{54E8A8E4-07F9-4CA7-BBA1-DCE22506987E}" type="sibTrans" cxnId="{3AE88192-0CB4-42F8-8167-CD0DBD1EF604}">
      <dgm:prSet/>
      <dgm:spPr/>
      <dgm:t>
        <a:bodyPr/>
        <a:lstStyle/>
        <a:p>
          <a:endParaRPr lang="en-US"/>
        </a:p>
      </dgm:t>
    </dgm:pt>
    <dgm:pt modelId="{EEC3D8E3-07C0-4C80-B96D-6B67E8FA9439}">
      <dgm:prSet phldrT="[Text]" custT="1"/>
      <dgm:spPr/>
      <dgm:t>
        <a:bodyPr/>
        <a:lstStyle/>
        <a:p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           </a:t>
          </a:r>
          <a:r>
            <a:rPr lang="ru-RU" sz="1400" b="1" dirty="0" smtClean="0">
              <a:latin typeface="+mn-lt"/>
              <a:cs typeface="Times New Roman" pitchFamily="18" charset="0"/>
            </a:rPr>
            <a:t>Допуск работников к</a:t>
          </a:r>
          <a:endParaRPr lang="en-US" sz="1400" b="1" dirty="0">
            <a:latin typeface="+mn-lt"/>
            <a:cs typeface="Times New Roman" pitchFamily="18" charset="0"/>
          </a:endParaRPr>
        </a:p>
      </dgm:t>
    </dgm:pt>
    <dgm:pt modelId="{11BE8A29-CB63-4E4A-97D0-0108580476AA}" type="parTrans" cxnId="{8D2FB472-63E2-4A4F-88FC-667E87B99F04}">
      <dgm:prSet/>
      <dgm:spPr/>
      <dgm:t>
        <a:bodyPr/>
        <a:lstStyle/>
        <a:p>
          <a:endParaRPr lang="en-US"/>
        </a:p>
      </dgm:t>
    </dgm:pt>
    <dgm:pt modelId="{C8D54E61-0360-4709-8DC1-03D459E360CF}" type="sibTrans" cxnId="{8D2FB472-63E2-4A4F-88FC-667E87B99F04}">
      <dgm:prSet/>
      <dgm:spPr/>
      <dgm:t>
        <a:bodyPr/>
        <a:lstStyle/>
        <a:p>
          <a:endParaRPr lang="en-US"/>
        </a:p>
      </dgm:t>
    </dgm:pt>
    <dgm:pt modelId="{B8079E0C-C916-44FB-9677-E3D4CD90424E}">
      <dgm:prSet phldrT="[Text]"/>
      <dgm:spPr/>
      <dgm:t>
        <a:bodyPr/>
        <a:lstStyle/>
        <a:p>
          <a:r>
            <a:rPr lang="en-US" dirty="0" smtClean="0"/>
            <a:t>4</a:t>
          </a:r>
          <a:endParaRPr lang="en-US" dirty="0"/>
        </a:p>
      </dgm:t>
    </dgm:pt>
    <dgm:pt modelId="{246C7117-71D7-4A0B-A135-FBB863ECC9A0}" type="parTrans" cxnId="{DC1C073E-4E0D-4A1B-BFC7-C1DD16410C90}">
      <dgm:prSet/>
      <dgm:spPr/>
      <dgm:t>
        <a:bodyPr/>
        <a:lstStyle/>
        <a:p>
          <a:endParaRPr lang="en-US"/>
        </a:p>
      </dgm:t>
    </dgm:pt>
    <dgm:pt modelId="{C14C7F37-3C81-4A7F-B441-242DD398AD2F}" type="sibTrans" cxnId="{DC1C073E-4E0D-4A1B-BFC7-C1DD16410C90}">
      <dgm:prSet/>
      <dgm:spPr/>
      <dgm:t>
        <a:bodyPr/>
        <a:lstStyle/>
        <a:p>
          <a:endParaRPr lang="en-US"/>
        </a:p>
      </dgm:t>
    </dgm:pt>
    <dgm:pt modelId="{34F936B0-A7D6-4C0E-8E17-AED39BB6B2F1}">
      <dgm:prSet phldrT="[Text]" custT="1"/>
      <dgm:spPr/>
      <dgm:t>
        <a:bodyPr/>
        <a:lstStyle/>
        <a:p>
          <a:r>
            <a:rPr lang="ru-RU" sz="1400" b="1" dirty="0" smtClean="0">
              <a:latin typeface="+mn-lt"/>
              <a:cs typeface="Times New Roman" pitchFamily="18" charset="0"/>
            </a:rPr>
            <a:t>Неприменение                                        работниками средств индивидуальной и коллективной защиты, в том числе в связи с необеспечением ими работников</a:t>
          </a:r>
          <a:endParaRPr lang="en-US" sz="1400" b="1" dirty="0">
            <a:latin typeface="+mn-lt"/>
            <a:cs typeface="Times New Roman" pitchFamily="18" charset="0"/>
          </a:endParaRPr>
        </a:p>
      </dgm:t>
    </dgm:pt>
    <dgm:pt modelId="{46586489-1659-4353-A4B2-418A94F7FE28}" type="parTrans" cxnId="{ED66C5D3-35DF-4E20-BDD4-6CB1CDCC6F24}">
      <dgm:prSet/>
      <dgm:spPr/>
      <dgm:t>
        <a:bodyPr/>
        <a:lstStyle/>
        <a:p>
          <a:endParaRPr lang="en-US"/>
        </a:p>
      </dgm:t>
    </dgm:pt>
    <dgm:pt modelId="{96C16F32-109A-40BD-A94F-EF89CA48C20D}" type="sibTrans" cxnId="{ED66C5D3-35DF-4E20-BDD4-6CB1CDCC6F24}">
      <dgm:prSet/>
      <dgm:spPr/>
      <dgm:t>
        <a:bodyPr/>
        <a:lstStyle/>
        <a:p>
          <a:endParaRPr lang="en-US"/>
        </a:p>
      </dgm:t>
    </dgm:pt>
    <dgm:pt modelId="{D38045AB-5B84-441E-A47F-10990BE7ACA8}">
      <dgm:prSet phldrT="[Text]" custT="1"/>
      <dgm:spPr/>
      <dgm:t>
        <a:bodyPr/>
        <a:lstStyle/>
        <a:p>
          <a:r>
            <a:rPr lang="ru-RU" sz="1400" b="1" dirty="0" smtClean="0">
              <a:latin typeface="+mn-lt"/>
              <a:cs typeface="Times New Roman" pitchFamily="18" charset="0"/>
            </a:rPr>
            <a:t>        исполнению трудовых</a:t>
          </a:r>
          <a:endParaRPr lang="en-US" sz="1400" b="1" dirty="0">
            <a:latin typeface="+mn-lt"/>
            <a:cs typeface="Times New Roman" pitchFamily="18" charset="0"/>
          </a:endParaRPr>
        </a:p>
      </dgm:t>
    </dgm:pt>
    <dgm:pt modelId="{9BD5E06D-9180-4B94-9B67-41967C22FC18}" type="parTrans" cxnId="{6EEFCBDC-FA8B-4CC6-8CDE-D195523BC5DB}">
      <dgm:prSet/>
      <dgm:spPr/>
      <dgm:t>
        <a:bodyPr/>
        <a:lstStyle/>
        <a:p>
          <a:endParaRPr lang="ru-RU"/>
        </a:p>
      </dgm:t>
    </dgm:pt>
    <dgm:pt modelId="{72D6CF49-32F4-47B9-80D8-48655F48A577}" type="sibTrans" cxnId="{6EEFCBDC-FA8B-4CC6-8CDE-D195523BC5DB}">
      <dgm:prSet/>
      <dgm:spPr/>
      <dgm:t>
        <a:bodyPr/>
        <a:lstStyle/>
        <a:p>
          <a:endParaRPr lang="ru-RU"/>
        </a:p>
      </dgm:t>
    </dgm:pt>
    <dgm:pt modelId="{8D5F13E1-AE2F-46F1-B826-68F926C2051C}">
      <dgm:prSet phldrT="[Text]" custT="1"/>
      <dgm:spPr/>
      <dgm:t>
        <a:bodyPr/>
        <a:lstStyle/>
        <a:p>
          <a:r>
            <a:rPr lang="ru-RU" sz="1400" b="1" dirty="0" smtClean="0">
              <a:latin typeface="+mn-lt"/>
              <a:cs typeface="Times New Roman" pitchFamily="18" charset="0"/>
            </a:rPr>
            <a:t>    обязанностей без прохождения обязательных медицинских осмотров и психиатрических освидетельствований</a:t>
          </a:r>
          <a:endParaRPr lang="en-US" sz="1400" b="1" dirty="0">
            <a:latin typeface="+mn-lt"/>
            <a:cs typeface="Times New Roman" pitchFamily="18" charset="0"/>
          </a:endParaRPr>
        </a:p>
      </dgm:t>
    </dgm:pt>
    <dgm:pt modelId="{218FE12D-3A16-4A37-A779-044DEC4FECE5}" type="parTrans" cxnId="{BFD7222D-D915-4AF3-B353-04B1BA3D03E0}">
      <dgm:prSet/>
      <dgm:spPr/>
      <dgm:t>
        <a:bodyPr/>
        <a:lstStyle/>
        <a:p>
          <a:endParaRPr lang="ru-RU"/>
        </a:p>
      </dgm:t>
    </dgm:pt>
    <dgm:pt modelId="{FF744919-8164-43AB-9956-3944372ADB25}" type="sibTrans" cxnId="{BFD7222D-D915-4AF3-B353-04B1BA3D03E0}">
      <dgm:prSet/>
      <dgm:spPr/>
      <dgm:t>
        <a:bodyPr/>
        <a:lstStyle/>
        <a:p>
          <a:endParaRPr lang="ru-RU"/>
        </a:p>
      </dgm:t>
    </dgm:pt>
    <dgm:pt modelId="{E3D33CF2-4D98-4A09-B76B-2189B94D9CBB}" type="pres">
      <dgm:prSet presAssocID="{84D8E704-F5EC-401B-A96D-322D59CDFDEB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A74CD61-988E-4EB6-92E3-C65733D4AE74}" type="pres">
      <dgm:prSet presAssocID="{84D8E704-F5EC-401B-A96D-322D59CDFDEB}" presName="children" presStyleCnt="0"/>
      <dgm:spPr/>
    </dgm:pt>
    <dgm:pt modelId="{06792724-C125-4910-9103-E7FC8360B337}" type="pres">
      <dgm:prSet presAssocID="{84D8E704-F5EC-401B-A96D-322D59CDFDEB}" presName="child1group" presStyleCnt="0"/>
      <dgm:spPr/>
    </dgm:pt>
    <dgm:pt modelId="{B26BB5F3-186C-468B-92F6-4CD2A7E3E364}" type="pres">
      <dgm:prSet presAssocID="{84D8E704-F5EC-401B-A96D-322D59CDFDEB}" presName="child1" presStyleLbl="bgAcc1" presStyleIdx="0" presStyleCnt="4" custScaleX="134345" custScaleY="141610" custLinFactNeighborX="4794" custLinFactNeighborY="26547"/>
      <dgm:spPr/>
      <dgm:t>
        <a:bodyPr/>
        <a:lstStyle/>
        <a:p>
          <a:endParaRPr lang="ru-RU"/>
        </a:p>
      </dgm:t>
    </dgm:pt>
    <dgm:pt modelId="{62AE90E0-2AE6-4D93-A379-BFCA6CC95CD4}" type="pres">
      <dgm:prSet presAssocID="{84D8E704-F5EC-401B-A96D-322D59CDFDEB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8C7A4D-6B21-42F3-905C-55D56A222560}" type="pres">
      <dgm:prSet presAssocID="{84D8E704-F5EC-401B-A96D-322D59CDFDEB}" presName="child2group" presStyleCnt="0"/>
      <dgm:spPr/>
    </dgm:pt>
    <dgm:pt modelId="{31BEC92A-3B28-40CE-A81D-A6EDFF8863D2}" type="pres">
      <dgm:prSet presAssocID="{84D8E704-F5EC-401B-A96D-322D59CDFDEB}" presName="child2" presStyleLbl="bgAcc1" presStyleIdx="1" presStyleCnt="4" custScaleX="148204" custScaleY="145111" custLinFactNeighborX="1289" custLinFactNeighborY="26156"/>
      <dgm:spPr/>
      <dgm:t>
        <a:bodyPr/>
        <a:lstStyle/>
        <a:p>
          <a:endParaRPr lang="ru-RU"/>
        </a:p>
      </dgm:t>
    </dgm:pt>
    <dgm:pt modelId="{E692C7D5-7042-43B1-932A-88941B8969C2}" type="pres">
      <dgm:prSet presAssocID="{84D8E704-F5EC-401B-A96D-322D59CDFDEB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8553F9-2B96-45C6-9189-38EDF1D209D5}" type="pres">
      <dgm:prSet presAssocID="{84D8E704-F5EC-401B-A96D-322D59CDFDEB}" presName="child3group" presStyleCnt="0"/>
      <dgm:spPr/>
    </dgm:pt>
    <dgm:pt modelId="{E16B1E96-0F44-43A7-B4E7-521F14703C08}" type="pres">
      <dgm:prSet presAssocID="{84D8E704-F5EC-401B-A96D-322D59CDFDEB}" presName="child3" presStyleLbl="bgAcc1" presStyleIdx="2" presStyleCnt="4" custScaleX="146604" custScaleY="128270"/>
      <dgm:spPr/>
      <dgm:t>
        <a:bodyPr/>
        <a:lstStyle/>
        <a:p>
          <a:endParaRPr lang="ru-RU"/>
        </a:p>
      </dgm:t>
    </dgm:pt>
    <dgm:pt modelId="{FC942F92-3989-4614-BFF9-27CA80E881EF}" type="pres">
      <dgm:prSet presAssocID="{84D8E704-F5EC-401B-A96D-322D59CDFDEB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B61ACA-8E90-4CD5-87C4-E00230C0DE23}" type="pres">
      <dgm:prSet presAssocID="{84D8E704-F5EC-401B-A96D-322D59CDFDEB}" presName="child4group" presStyleCnt="0"/>
      <dgm:spPr/>
    </dgm:pt>
    <dgm:pt modelId="{94E07318-B6AB-46C9-8709-FED67448ED87}" type="pres">
      <dgm:prSet presAssocID="{84D8E704-F5EC-401B-A96D-322D59CDFDEB}" presName="child4" presStyleLbl="bgAcc1" presStyleIdx="3" presStyleCnt="4" custScaleX="136756" custScaleY="127961" custLinFactNeighborX="8124" custLinFactNeighborY="770"/>
      <dgm:spPr/>
      <dgm:t>
        <a:bodyPr/>
        <a:lstStyle/>
        <a:p>
          <a:endParaRPr lang="ru-RU"/>
        </a:p>
      </dgm:t>
    </dgm:pt>
    <dgm:pt modelId="{E90D0310-C843-4457-9E0A-8E079A0B55A7}" type="pres">
      <dgm:prSet presAssocID="{84D8E704-F5EC-401B-A96D-322D59CDFDEB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1EA4B7-850B-4DFC-B2BF-D87B4375D45C}" type="pres">
      <dgm:prSet presAssocID="{84D8E704-F5EC-401B-A96D-322D59CDFDEB}" presName="childPlaceholder" presStyleCnt="0"/>
      <dgm:spPr/>
    </dgm:pt>
    <dgm:pt modelId="{D536669E-A6D3-4712-90A2-8E917CA1EE42}" type="pres">
      <dgm:prSet presAssocID="{84D8E704-F5EC-401B-A96D-322D59CDFDEB}" presName="circle" presStyleCnt="0"/>
      <dgm:spPr/>
    </dgm:pt>
    <dgm:pt modelId="{E0EFFAD2-2026-4A7C-AB69-58EA3C7069E1}" type="pres">
      <dgm:prSet presAssocID="{84D8E704-F5EC-401B-A96D-322D59CDFDEB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9B98BC-DF57-47B3-ACB7-4FE549C82647}" type="pres">
      <dgm:prSet presAssocID="{84D8E704-F5EC-401B-A96D-322D59CDFDEB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FC5DCD-A949-4B38-B641-5E9726BDC51F}" type="pres">
      <dgm:prSet presAssocID="{84D8E704-F5EC-401B-A96D-322D59CDFDEB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EE7C0F-13F7-4592-9DEA-7A504B00AEAE}" type="pres">
      <dgm:prSet presAssocID="{84D8E704-F5EC-401B-A96D-322D59CDFDEB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83D7BF-DEE5-4AE3-AC75-62D53FBBB780}" type="pres">
      <dgm:prSet presAssocID="{84D8E704-F5EC-401B-A96D-322D59CDFDEB}" presName="quadrantPlaceholder" presStyleCnt="0"/>
      <dgm:spPr/>
    </dgm:pt>
    <dgm:pt modelId="{F0888135-14CD-4BAB-9701-6DBA31638D6E}" type="pres">
      <dgm:prSet presAssocID="{84D8E704-F5EC-401B-A96D-322D59CDFDEB}" presName="center1" presStyleLbl="fgShp" presStyleIdx="0" presStyleCnt="2"/>
      <dgm:spPr/>
    </dgm:pt>
    <dgm:pt modelId="{FE237B61-AF2D-4FFA-95F0-ACB9B23F87BE}" type="pres">
      <dgm:prSet presAssocID="{84D8E704-F5EC-401B-A96D-322D59CDFDEB}" presName="center2" presStyleLbl="fgShp" presStyleIdx="1" presStyleCnt="2"/>
      <dgm:spPr/>
    </dgm:pt>
  </dgm:ptLst>
  <dgm:cxnLst>
    <dgm:cxn modelId="{08AA1C83-B9D3-49DB-8196-D4CB67D9C05A}" srcId="{84D8E704-F5EC-401B-A96D-322D59CDFDEB}" destId="{4FB20BD8-2CF1-46BC-9CE2-F8DAB113949E}" srcOrd="1" destOrd="0" parTransId="{34E8F104-8FC3-469E-9CE6-F51D615F864A}" sibTransId="{E054DB0A-6362-4B0B-A478-2FC1E52E2EEC}"/>
    <dgm:cxn modelId="{0C8840BB-8A65-4BD3-9E1D-D524FC14F7A3}" type="presOf" srcId="{9DAC0D8E-BBF7-4FFD-A17B-F338B0EDC5DB}" destId="{62AE90E0-2AE6-4D93-A379-BFCA6CC95CD4}" srcOrd="1" destOrd="0" presId="urn:microsoft.com/office/officeart/2005/8/layout/cycle4#1"/>
    <dgm:cxn modelId="{5A3D2F0B-0E17-4A0F-9FCF-F80421A9C10A}" type="presOf" srcId="{8D5F13E1-AE2F-46F1-B826-68F926C2051C}" destId="{E16B1E96-0F44-43A7-B4E7-521F14703C08}" srcOrd="0" destOrd="2" presId="urn:microsoft.com/office/officeart/2005/8/layout/cycle4#1"/>
    <dgm:cxn modelId="{C38D9EE8-76EF-4A4C-B106-15A7D00FD0AB}" type="presOf" srcId="{9DAC0D8E-BBF7-4FFD-A17B-F338B0EDC5DB}" destId="{B26BB5F3-186C-468B-92F6-4CD2A7E3E364}" srcOrd="0" destOrd="0" presId="urn:microsoft.com/office/officeart/2005/8/layout/cycle4#1"/>
    <dgm:cxn modelId="{0F8DF75B-4228-4530-82F8-13D781F79875}" srcId="{363FA1B4-854B-4CBE-9BFD-23B46EA3F985}" destId="{9DAC0D8E-BBF7-4FFD-A17B-F338B0EDC5DB}" srcOrd="0" destOrd="0" parTransId="{5E119A38-08D5-432F-A4D4-F15CFAB416F0}" sibTransId="{704BE07A-567A-4FC3-8440-DD4E62364BF5}"/>
    <dgm:cxn modelId="{6EEFCBDC-FA8B-4CC6-8CDE-D195523BC5DB}" srcId="{6ABA65C1-4EFA-489C-9F16-83B81AB8F069}" destId="{D38045AB-5B84-441E-A47F-10990BE7ACA8}" srcOrd="1" destOrd="0" parTransId="{9BD5E06D-9180-4B94-9B67-41967C22FC18}" sibTransId="{72D6CF49-32F4-47B9-80D8-48655F48A577}"/>
    <dgm:cxn modelId="{4F45ED43-35F6-451F-9BE0-BD0A20028CD3}" type="presOf" srcId="{34F936B0-A7D6-4C0E-8E17-AED39BB6B2F1}" destId="{E90D0310-C843-4457-9E0A-8E079A0B55A7}" srcOrd="1" destOrd="0" presId="urn:microsoft.com/office/officeart/2005/8/layout/cycle4#1"/>
    <dgm:cxn modelId="{BFD7222D-D915-4AF3-B353-04B1BA3D03E0}" srcId="{6ABA65C1-4EFA-489C-9F16-83B81AB8F069}" destId="{8D5F13E1-AE2F-46F1-B826-68F926C2051C}" srcOrd="2" destOrd="0" parTransId="{218FE12D-3A16-4A37-A779-044DEC4FECE5}" sibTransId="{FF744919-8164-43AB-9956-3944372ADB25}"/>
    <dgm:cxn modelId="{29F61DFD-A24B-4912-924C-FA188F5D8738}" srcId="{4FB20BD8-2CF1-46BC-9CE2-F8DAB113949E}" destId="{D16615AB-2C98-45DD-8DD2-E16D68D3CCF1}" srcOrd="0" destOrd="0" parTransId="{EB8403EA-F102-4F7D-8A5E-EEDF81C7AEA0}" sibTransId="{54F3E3FF-7981-44D4-A6D4-00ACC542813E}"/>
    <dgm:cxn modelId="{8D2FB472-63E2-4A4F-88FC-667E87B99F04}" srcId="{6ABA65C1-4EFA-489C-9F16-83B81AB8F069}" destId="{EEC3D8E3-07C0-4C80-B96D-6B67E8FA9439}" srcOrd="0" destOrd="0" parTransId="{11BE8A29-CB63-4E4A-97D0-0108580476AA}" sibTransId="{C8D54E61-0360-4709-8DC1-03D459E360CF}"/>
    <dgm:cxn modelId="{3EE0EB46-537D-4136-A524-8F2673C13770}" type="presOf" srcId="{4FB20BD8-2CF1-46BC-9CE2-F8DAB113949E}" destId="{599B98BC-DF57-47B3-ACB7-4FE549C82647}" srcOrd="0" destOrd="0" presId="urn:microsoft.com/office/officeart/2005/8/layout/cycle4#1"/>
    <dgm:cxn modelId="{E2305DC4-D1F2-40BC-8BE1-CE02E76D58DC}" srcId="{84D8E704-F5EC-401B-A96D-322D59CDFDEB}" destId="{363FA1B4-854B-4CBE-9BFD-23B46EA3F985}" srcOrd="0" destOrd="0" parTransId="{01E4C34D-DCD0-40F0-8B45-EBC8EC6D9FDE}" sibTransId="{E5F04B40-F521-43CB-85EE-CE728AFDF3B5}"/>
    <dgm:cxn modelId="{C31C9215-7DD7-4B9C-AEC0-3601A019BAFB}" type="presOf" srcId="{363FA1B4-854B-4CBE-9BFD-23B46EA3F985}" destId="{E0EFFAD2-2026-4A7C-AB69-58EA3C7069E1}" srcOrd="0" destOrd="0" presId="urn:microsoft.com/office/officeart/2005/8/layout/cycle4#1"/>
    <dgm:cxn modelId="{B783A019-F73C-48C0-AFA9-1E7FE560758F}" type="presOf" srcId="{34F936B0-A7D6-4C0E-8E17-AED39BB6B2F1}" destId="{94E07318-B6AB-46C9-8709-FED67448ED87}" srcOrd="0" destOrd="0" presId="urn:microsoft.com/office/officeart/2005/8/layout/cycle4#1"/>
    <dgm:cxn modelId="{6DACFA33-490A-4162-9819-273244F01712}" type="presOf" srcId="{D38045AB-5B84-441E-A47F-10990BE7ACA8}" destId="{E16B1E96-0F44-43A7-B4E7-521F14703C08}" srcOrd="0" destOrd="1" presId="urn:microsoft.com/office/officeart/2005/8/layout/cycle4#1"/>
    <dgm:cxn modelId="{DFD6C90A-8601-4B6A-95D7-76DFD922B4ED}" type="presOf" srcId="{EEC3D8E3-07C0-4C80-B96D-6B67E8FA9439}" destId="{FC942F92-3989-4614-BFF9-27CA80E881EF}" srcOrd="1" destOrd="0" presId="urn:microsoft.com/office/officeart/2005/8/layout/cycle4#1"/>
    <dgm:cxn modelId="{9E69775A-3476-4287-B8F1-267F8C124EFA}" type="presOf" srcId="{EEC3D8E3-07C0-4C80-B96D-6B67E8FA9439}" destId="{E16B1E96-0F44-43A7-B4E7-521F14703C08}" srcOrd="0" destOrd="0" presId="urn:microsoft.com/office/officeart/2005/8/layout/cycle4#1"/>
    <dgm:cxn modelId="{ED66C5D3-35DF-4E20-BDD4-6CB1CDCC6F24}" srcId="{B8079E0C-C916-44FB-9677-E3D4CD90424E}" destId="{34F936B0-A7D6-4C0E-8E17-AED39BB6B2F1}" srcOrd="0" destOrd="0" parTransId="{46586489-1659-4353-A4B2-418A94F7FE28}" sibTransId="{96C16F32-109A-40BD-A94F-EF89CA48C20D}"/>
    <dgm:cxn modelId="{3AE88192-0CB4-42F8-8167-CD0DBD1EF604}" srcId="{84D8E704-F5EC-401B-A96D-322D59CDFDEB}" destId="{6ABA65C1-4EFA-489C-9F16-83B81AB8F069}" srcOrd="2" destOrd="0" parTransId="{0F2698D6-A627-488F-BAD4-76774FCD0387}" sibTransId="{54E8A8E4-07F9-4CA7-BBA1-DCE22506987E}"/>
    <dgm:cxn modelId="{5A8B4CAF-9CC5-4B45-849D-7290A5E81343}" type="presOf" srcId="{D16615AB-2C98-45DD-8DD2-E16D68D3CCF1}" destId="{E692C7D5-7042-43B1-932A-88941B8969C2}" srcOrd="1" destOrd="0" presId="urn:microsoft.com/office/officeart/2005/8/layout/cycle4#1"/>
    <dgm:cxn modelId="{06BDF3BF-75D7-43B8-AEC7-8060F86ACC2D}" type="presOf" srcId="{D16615AB-2C98-45DD-8DD2-E16D68D3CCF1}" destId="{31BEC92A-3B28-40CE-A81D-A6EDFF8863D2}" srcOrd="0" destOrd="0" presId="urn:microsoft.com/office/officeart/2005/8/layout/cycle4#1"/>
    <dgm:cxn modelId="{2A01EA5E-E000-4FCF-B282-8E745E7C1DB9}" type="presOf" srcId="{84D8E704-F5EC-401B-A96D-322D59CDFDEB}" destId="{E3D33CF2-4D98-4A09-B76B-2189B94D9CBB}" srcOrd="0" destOrd="0" presId="urn:microsoft.com/office/officeart/2005/8/layout/cycle4#1"/>
    <dgm:cxn modelId="{1356AF75-157B-49FD-A74F-9EBF87A98592}" type="presOf" srcId="{6ABA65C1-4EFA-489C-9F16-83B81AB8F069}" destId="{32FC5DCD-A949-4B38-B641-5E9726BDC51F}" srcOrd="0" destOrd="0" presId="urn:microsoft.com/office/officeart/2005/8/layout/cycle4#1"/>
    <dgm:cxn modelId="{DC1C073E-4E0D-4A1B-BFC7-C1DD16410C90}" srcId="{84D8E704-F5EC-401B-A96D-322D59CDFDEB}" destId="{B8079E0C-C916-44FB-9677-E3D4CD90424E}" srcOrd="3" destOrd="0" parTransId="{246C7117-71D7-4A0B-A135-FBB863ECC9A0}" sibTransId="{C14C7F37-3C81-4A7F-B441-242DD398AD2F}"/>
    <dgm:cxn modelId="{4438DC46-AF97-4E84-AE2E-FCC88A88C61A}" type="presOf" srcId="{8D5F13E1-AE2F-46F1-B826-68F926C2051C}" destId="{FC942F92-3989-4614-BFF9-27CA80E881EF}" srcOrd="1" destOrd="2" presId="urn:microsoft.com/office/officeart/2005/8/layout/cycle4#1"/>
    <dgm:cxn modelId="{1CC113FA-BBCB-4927-93A3-C299229DA701}" type="presOf" srcId="{D38045AB-5B84-441E-A47F-10990BE7ACA8}" destId="{FC942F92-3989-4614-BFF9-27CA80E881EF}" srcOrd="1" destOrd="1" presId="urn:microsoft.com/office/officeart/2005/8/layout/cycle4#1"/>
    <dgm:cxn modelId="{27F5EC29-30B6-46C9-8D71-38D5C2ED6DF8}" type="presOf" srcId="{B8079E0C-C916-44FB-9677-E3D4CD90424E}" destId="{1AEE7C0F-13F7-4592-9DEA-7A504B00AEAE}" srcOrd="0" destOrd="0" presId="urn:microsoft.com/office/officeart/2005/8/layout/cycle4#1"/>
    <dgm:cxn modelId="{AF257374-2085-422D-8C07-A9B703CCD019}" type="presParOf" srcId="{E3D33CF2-4D98-4A09-B76B-2189B94D9CBB}" destId="{8A74CD61-988E-4EB6-92E3-C65733D4AE74}" srcOrd="0" destOrd="0" presId="urn:microsoft.com/office/officeart/2005/8/layout/cycle4#1"/>
    <dgm:cxn modelId="{436E5C87-9C7C-4034-8433-2AA05945AFF8}" type="presParOf" srcId="{8A74CD61-988E-4EB6-92E3-C65733D4AE74}" destId="{06792724-C125-4910-9103-E7FC8360B337}" srcOrd="0" destOrd="0" presId="urn:microsoft.com/office/officeart/2005/8/layout/cycle4#1"/>
    <dgm:cxn modelId="{5F9D8FF4-9269-47D2-8861-A46FDC2672C8}" type="presParOf" srcId="{06792724-C125-4910-9103-E7FC8360B337}" destId="{B26BB5F3-186C-468B-92F6-4CD2A7E3E364}" srcOrd="0" destOrd="0" presId="urn:microsoft.com/office/officeart/2005/8/layout/cycle4#1"/>
    <dgm:cxn modelId="{E09B6718-CC7F-43CB-801E-6ABBFD18050B}" type="presParOf" srcId="{06792724-C125-4910-9103-E7FC8360B337}" destId="{62AE90E0-2AE6-4D93-A379-BFCA6CC95CD4}" srcOrd="1" destOrd="0" presId="urn:microsoft.com/office/officeart/2005/8/layout/cycle4#1"/>
    <dgm:cxn modelId="{808F9578-7B7E-4FB8-B934-FF1C8774EDCE}" type="presParOf" srcId="{8A74CD61-988E-4EB6-92E3-C65733D4AE74}" destId="{7E8C7A4D-6B21-42F3-905C-55D56A222560}" srcOrd="1" destOrd="0" presId="urn:microsoft.com/office/officeart/2005/8/layout/cycle4#1"/>
    <dgm:cxn modelId="{FFC66F14-0DE4-45DA-BE53-1C4983809BD2}" type="presParOf" srcId="{7E8C7A4D-6B21-42F3-905C-55D56A222560}" destId="{31BEC92A-3B28-40CE-A81D-A6EDFF8863D2}" srcOrd="0" destOrd="0" presId="urn:microsoft.com/office/officeart/2005/8/layout/cycle4#1"/>
    <dgm:cxn modelId="{3DBF9798-682E-4C23-AE5E-95370B21256E}" type="presParOf" srcId="{7E8C7A4D-6B21-42F3-905C-55D56A222560}" destId="{E692C7D5-7042-43B1-932A-88941B8969C2}" srcOrd="1" destOrd="0" presId="urn:microsoft.com/office/officeart/2005/8/layout/cycle4#1"/>
    <dgm:cxn modelId="{D9F1A2C0-40F9-48C3-8B9D-8FFF89AD9827}" type="presParOf" srcId="{8A74CD61-988E-4EB6-92E3-C65733D4AE74}" destId="{AC8553F9-2B96-45C6-9189-38EDF1D209D5}" srcOrd="2" destOrd="0" presId="urn:microsoft.com/office/officeart/2005/8/layout/cycle4#1"/>
    <dgm:cxn modelId="{D3A52A57-CF30-4AF3-8764-1A66AF796E7D}" type="presParOf" srcId="{AC8553F9-2B96-45C6-9189-38EDF1D209D5}" destId="{E16B1E96-0F44-43A7-B4E7-521F14703C08}" srcOrd="0" destOrd="0" presId="urn:microsoft.com/office/officeart/2005/8/layout/cycle4#1"/>
    <dgm:cxn modelId="{E37FAE8B-F864-42FC-B46B-C40AABA75ACE}" type="presParOf" srcId="{AC8553F9-2B96-45C6-9189-38EDF1D209D5}" destId="{FC942F92-3989-4614-BFF9-27CA80E881EF}" srcOrd="1" destOrd="0" presId="urn:microsoft.com/office/officeart/2005/8/layout/cycle4#1"/>
    <dgm:cxn modelId="{8845E0BE-2953-401A-A483-8EE6EAB2E19D}" type="presParOf" srcId="{8A74CD61-988E-4EB6-92E3-C65733D4AE74}" destId="{F9B61ACA-8E90-4CD5-87C4-E00230C0DE23}" srcOrd="3" destOrd="0" presId="urn:microsoft.com/office/officeart/2005/8/layout/cycle4#1"/>
    <dgm:cxn modelId="{6071DBC6-E252-4247-8143-3BBE654B978E}" type="presParOf" srcId="{F9B61ACA-8E90-4CD5-87C4-E00230C0DE23}" destId="{94E07318-B6AB-46C9-8709-FED67448ED87}" srcOrd="0" destOrd="0" presId="urn:microsoft.com/office/officeart/2005/8/layout/cycle4#1"/>
    <dgm:cxn modelId="{10FFDA12-B2F9-4AC3-A77E-6C9477F74A0E}" type="presParOf" srcId="{F9B61ACA-8E90-4CD5-87C4-E00230C0DE23}" destId="{E90D0310-C843-4457-9E0A-8E079A0B55A7}" srcOrd="1" destOrd="0" presId="urn:microsoft.com/office/officeart/2005/8/layout/cycle4#1"/>
    <dgm:cxn modelId="{20A67723-82F3-48CD-A552-EA987490F42F}" type="presParOf" srcId="{8A74CD61-988E-4EB6-92E3-C65733D4AE74}" destId="{AC1EA4B7-850B-4DFC-B2BF-D87B4375D45C}" srcOrd="4" destOrd="0" presId="urn:microsoft.com/office/officeart/2005/8/layout/cycle4#1"/>
    <dgm:cxn modelId="{40DEE9F2-9E1C-4900-BB19-B0E3C8878C26}" type="presParOf" srcId="{E3D33CF2-4D98-4A09-B76B-2189B94D9CBB}" destId="{D536669E-A6D3-4712-90A2-8E917CA1EE42}" srcOrd="1" destOrd="0" presId="urn:microsoft.com/office/officeart/2005/8/layout/cycle4#1"/>
    <dgm:cxn modelId="{2314AFCA-5FF5-4212-8AA9-62E81188FA61}" type="presParOf" srcId="{D536669E-A6D3-4712-90A2-8E917CA1EE42}" destId="{E0EFFAD2-2026-4A7C-AB69-58EA3C7069E1}" srcOrd="0" destOrd="0" presId="urn:microsoft.com/office/officeart/2005/8/layout/cycle4#1"/>
    <dgm:cxn modelId="{2BBDC0F8-03A8-4AC2-8BC4-324C0AB5C4FF}" type="presParOf" srcId="{D536669E-A6D3-4712-90A2-8E917CA1EE42}" destId="{599B98BC-DF57-47B3-ACB7-4FE549C82647}" srcOrd="1" destOrd="0" presId="urn:microsoft.com/office/officeart/2005/8/layout/cycle4#1"/>
    <dgm:cxn modelId="{937085F1-15CB-4F41-AD99-6E4E2235B34D}" type="presParOf" srcId="{D536669E-A6D3-4712-90A2-8E917CA1EE42}" destId="{32FC5DCD-A949-4B38-B641-5E9726BDC51F}" srcOrd="2" destOrd="0" presId="urn:microsoft.com/office/officeart/2005/8/layout/cycle4#1"/>
    <dgm:cxn modelId="{10160836-3BF9-4B14-B450-71037137F535}" type="presParOf" srcId="{D536669E-A6D3-4712-90A2-8E917CA1EE42}" destId="{1AEE7C0F-13F7-4592-9DEA-7A504B00AEAE}" srcOrd="3" destOrd="0" presId="urn:microsoft.com/office/officeart/2005/8/layout/cycle4#1"/>
    <dgm:cxn modelId="{CF939ACB-9D1D-4F20-B34D-1AAC6FDF6047}" type="presParOf" srcId="{D536669E-A6D3-4712-90A2-8E917CA1EE42}" destId="{9983D7BF-DEE5-4AE3-AC75-62D53FBBB780}" srcOrd="4" destOrd="0" presId="urn:microsoft.com/office/officeart/2005/8/layout/cycle4#1"/>
    <dgm:cxn modelId="{406D48DE-E1C8-4EE3-AE98-ED83FB59B095}" type="presParOf" srcId="{E3D33CF2-4D98-4A09-B76B-2189B94D9CBB}" destId="{F0888135-14CD-4BAB-9701-6DBA31638D6E}" srcOrd="2" destOrd="0" presId="urn:microsoft.com/office/officeart/2005/8/layout/cycle4#1"/>
    <dgm:cxn modelId="{100A373F-7946-499A-9906-648046C749C4}" type="presParOf" srcId="{E3D33CF2-4D98-4A09-B76B-2189B94D9CBB}" destId="{FE237B61-AF2D-4FFA-95F0-ACB9B23F87BE}" srcOrd="3" destOrd="0" presId="urn:microsoft.com/office/officeart/2005/8/layout/cycle4#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8/12/2021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8/12/2021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Free PowerPoint Templates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BEB3AE-8E34-4534-922B-E380FB565A4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08644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43300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28258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43300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528901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58C1E-C7C2-4A1A-AD78-CC0A0BB44A76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8763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Free PowerPoint Templates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BEB3AE-8E34-4534-922B-E380FB565A4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144664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Free PowerPoint Templates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BEB3AE-8E34-4534-922B-E380FB565A4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911279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Free PowerPoint Templates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BEB3AE-8E34-4534-922B-E380FB565A4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94936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: Shape 36"/>
          <p:cNvSpPr/>
          <p:nvPr userDrawn="1"/>
        </p:nvSpPr>
        <p:spPr>
          <a:xfrm>
            <a:off x="4064000" y="3200400"/>
            <a:ext cx="8128000" cy="1828800"/>
          </a:xfrm>
          <a:custGeom>
            <a:avLst/>
            <a:gdLst>
              <a:gd name="connsiteX0" fmla="*/ 0 w 8128000"/>
              <a:gd name="connsiteY0" fmla="*/ 0 h 1828800"/>
              <a:gd name="connsiteX1" fmla="*/ 4064000 w 8128000"/>
              <a:gd name="connsiteY1" fmla="*/ 0 h 1828800"/>
              <a:gd name="connsiteX2" fmla="*/ 8128000 w 8128000"/>
              <a:gd name="connsiteY2" fmla="*/ 0 h 1828800"/>
              <a:gd name="connsiteX3" fmla="*/ 8128000 w 8128000"/>
              <a:gd name="connsiteY3" fmla="*/ 1828800 h 1828800"/>
              <a:gd name="connsiteX4" fmla="*/ 4064000 w 8128000"/>
              <a:gd name="connsiteY4" fmla="*/ 1828800 h 1828800"/>
              <a:gd name="connsiteX5" fmla="*/ 0 w 8128000"/>
              <a:gd name="connsiteY5" fmla="*/ 182880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28000" h="1828800">
                <a:moveTo>
                  <a:pt x="0" y="0"/>
                </a:moveTo>
                <a:lnTo>
                  <a:pt x="4064000" y="0"/>
                </a:lnTo>
                <a:lnTo>
                  <a:pt x="8128000" y="0"/>
                </a:lnTo>
                <a:lnTo>
                  <a:pt x="8128000" y="1828800"/>
                </a:lnTo>
                <a:lnTo>
                  <a:pt x="4064000" y="1828800"/>
                </a:lnTo>
                <a:lnTo>
                  <a:pt x="0" y="18288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13"/>
          </p:nvPr>
        </p:nvSpPr>
        <p:spPr>
          <a:xfrm>
            <a:off x="0" y="1371600"/>
            <a:ext cx="8129016" cy="3657600"/>
          </a:xfrm>
          <a:custGeom>
            <a:avLst/>
            <a:gdLst>
              <a:gd name="connsiteX0" fmla="*/ 0 w 8129016"/>
              <a:gd name="connsiteY0" fmla="*/ 0 h 3657600"/>
              <a:gd name="connsiteX1" fmla="*/ 8129016 w 8129016"/>
              <a:gd name="connsiteY1" fmla="*/ 0 h 3657600"/>
              <a:gd name="connsiteX2" fmla="*/ 8129016 w 8129016"/>
              <a:gd name="connsiteY2" fmla="*/ 1828800 h 3657600"/>
              <a:gd name="connsiteX3" fmla="*/ 8128000 w 8129016"/>
              <a:gd name="connsiteY3" fmla="*/ 1828800 h 3657600"/>
              <a:gd name="connsiteX4" fmla="*/ 4064000 w 8129016"/>
              <a:gd name="connsiteY4" fmla="*/ 1828800 h 3657600"/>
              <a:gd name="connsiteX5" fmla="*/ 4064000 w 8129016"/>
              <a:gd name="connsiteY5" fmla="*/ 3657600 h 3657600"/>
              <a:gd name="connsiteX6" fmla="*/ 0 w 8129016"/>
              <a:gd name="connsiteY6" fmla="*/ 36576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29016" h="3657600">
                <a:moveTo>
                  <a:pt x="0" y="0"/>
                </a:moveTo>
                <a:lnTo>
                  <a:pt x="8129016" y="0"/>
                </a:lnTo>
                <a:lnTo>
                  <a:pt x="8129016" y="1828800"/>
                </a:lnTo>
                <a:lnTo>
                  <a:pt x="8128000" y="1828800"/>
                </a:lnTo>
                <a:lnTo>
                  <a:pt x="4064000" y="1828800"/>
                </a:lnTo>
                <a:lnTo>
                  <a:pt x="4064000" y="3657600"/>
                </a:lnTo>
                <a:lnTo>
                  <a:pt x="0" y="365760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128000" y="1371600"/>
            <a:ext cx="4064000" cy="182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4064000" y="5029200"/>
            <a:ext cx="4064000" cy="1828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8128000" y="5029200"/>
            <a:ext cx="4064000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64000" y="3225452"/>
            <a:ext cx="8128000" cy="1067644"/>
          </a:xfrm>
          <a:prstGeom prst="rect">
            <a:avLst/>
          </a:prstGeom>
        </p:spPr>
        <p:txBody>
          <a:bodyPr lIns="274320" rIns="457200" anchor="b">
            <a:noAutofit/>
          </a:bodyPr>
          <a:lstStyle>
            <a:lvl1pPr algn="l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28000" y="6356349"/>
            <a:ext cx="4064000" cy="365125"/>
          </a:xfrm>
          <a:prstGeom prst="rect">
            <a:avLst/>
          </a:prstGeom>
        </p:spPr>
        <p:txBody>
          <a:bodyPr rIns="457200"/>
          <a:lstStyle>
            <a:lvl1pPr algn="ctr"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40640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064000" y="6356350"/>
            <a:ext cx="40640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FC1CF07D-8B3F-4D32-B059-0039CEA46D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64000" y="4323604"/>
            <a:ext cx="8128000" cy="407890"/>
          </a:xfrm>
          <a:prstGeom prst="rect">
            <a:avLst/>
          </a:prstGeom>
        </p:spPr>
        <p:txBody>
          <a:bodyPr lIns="274320"/>
          <a:lstStyle>
            <a:lvl1pPr marL="0" indent="0" algn="l">
              <a:buNone/>
              <a:defRPr sz="24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1308015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: Shape 36"/>
          <p:cNvSpPr/>
          <p:nvPr userDrawn="1"/>
        </p:nvSpPr>
        <p:spPr>
          <a:xfrm>
            <a:off x="0" y="5029200"/>
            <a:ext cx="12192000" cy="1828800"/>
          </a:xfrm>
          <a:custGeom>
            <a:avLst/>
            <a:gdLst>
              <a:gd name="connsiteX0" fmla="*/ 0 w 8128000"/>
              <a:gd name="connsiteY0" fmla="*/ 0 h 1828800"/>
              <a:gd name="connsiteX1" fmla="*/ 4064000 w 8128000"/>
              <a:gd name="connsiteY1" fmla="*/ 0 h 1828800"/>
              <a:gd name="connsiteX2" fmla="*/ 8128000 w 8128000"/>
              <a:gd name="connsiteY2" fmla="*/ 0 h 1828800"/>
              <a:gd name="connsiteX3" fmla="*/ 8128000 w 8128000"/>
              <a:gd name="connsiteY3" fmla="*/ 1828800 h 1828800"/>
              <a:gd name="connsiteX4" fmla="*/ 4064000 w 8128000"/>
              <a:gd name="connsiteY4" fmla="*/ 1828800 h 1828800"/>
              <a:gd name="connsiteX5" fmla="*/ 0 w 8128000"/>
              <a:gd name="connsiteY5" fmla="*/ 182880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28000" h="1828800">
                <a:moveTo>
                  <a:pt x="0" y="0"/>
                </a:moveTo>
                <a:lnTo>
                  <a:pt x="4064000" y="0"/>
                </a:lnTo>
                <a:lnTo>
                  <a:pt x="8128000" y="0"/>
                </a:lnTo>
                <a:lnTo>
                  <a:pt x="8128000" y="1828800"/>
                </a:lnTo>
                <a:lnTo>
                  <a:pt x="4064000" y="1828800"/>
                </a:lnTo>
                <a:lnTo>
                  <a:pt x="0" y="18288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0" y="1371601"/>
            <a:ext cx="12192000" cy="3657600"/>
          </a:xfrm>
          <a:custGeom>
            <a:avLst/>
            <a:gdLst>
              <a:gd name="connsiteX0" fmla="*/ 0 w 8129016"/>
              <a:gd name="connsiteY0" fmla="*/ 0 h 3657600"/>
              <a:gd name="connsiteX1" fmla="*/ 8129016 w 8129016"/>
              <a:gd name="connsiteY1" fmla="*/ 0 h 3657600"/>
              <a:gd name="connsiteX2" fmla="*/ 8129016 w 8129016"/>
              <a:gd name="connsiteY2" fmla="*/ 1828800 h 3657600"/>
              <a:gd name="connsiteX3" fmla="*/ 8129016 w 8129016"/>
              <a:gd name="connsiteY3" fmla="*/ 3657600 h 3657600"/>
              <a:gd name="connsiteX4" fmla="*/ 4064000 w 8129016"/>
              <a:gd name="connsiteY4" fmla="*/ 3657600 h 3657600"/>
              <a:gd name="connsiteX5" fmla="*/ 0 w 8129016"/>
              <a:gd name="connsiteY5" fmla="*/ 36576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29016" h="3657600">
                <a:moveTo>
                  <a:pt x="0" y="0"/>
                </a:moveTo>
                <a:lnTo>
                  <a:pt x="8129016" y="0"/>
                </a:lnTo>
                <a:lnTo>
                  <a:pt x="8129016" y="1828800"/>
                </a:lnTo>
                <a:lnTo>
                  <a:pt x="8129016" y="3657600"/>
                </a:lnTo>
                <a:lnTo>
                  <a:pt x="4064000" y="3657600"/>
                </a:lnTo>
                <a:lnTo>
                  <a:pt x="0" y="365760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3452" y="5207651"/>
            <a:ext cx="9865096" cy="1067644"/>
          </a:xfrm>
          <a:prstGeom prst="rect">
            <a:avLst/>
          </a:prstGeom>
        </p:spPr>
        <p:txBody>
          <a:bodyPr lIns="274320" rIns="274320" anchor="ctr">
            <a:noAutofit/>
          </a:bodyPr>
          <a:lstStyle>
            <a:lvl1pPr algn="ctr">
              <a:defRPr sz="5400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3452" y="6165304"/>
            <a:ext cx="9865096" cy="480131"/>
          </a:xfrm>
          <a:prstGeom prst="rect">
            <a:avLst/>
          </a:prstGeom>
        </p:spPr>
        <p:txBody>
          <a:bodyPr wrap="square" lIns="274320" rIns="274320">
            <a:spAutoFit/>
          </a:bodyPr>
          <a:lstStyle>
            <a:lvl1pPr marL="0" indent="0" algn="ctr">
              <a:buNone/>
              <a:defRPr sz="28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1520835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: Shape 36"/>
          <p:cNvSpPr/>
          <p:nvPr userDrawn="1"/>
        </p:nvSpPr>
        <p:spPr>
          <a:xfrm>
            <a:off x="0" y="5029200"/>
            <a:ext cx="12192000" cy="1828800"/>
          </a:xfrm>
          <a:custGeom>
            <a:avLst/>
            <a:gdLst>
              <a:gd name="connsiteX0" fmla="*/ 0 w 8128000"/>
              <a:gd name="connsiteY0" fmla="*/ 0 h 1828800"/>
              <a:gd name="connsiteX1" fmla="*/ 4064000 w 8128000"/>
              <a:gd name="connsiteY1" fmla="*/ 0 h 1828800"/>
              <a:gd name="connsiteX2" fmla="*/ 8128000 w 8128000"/>
              <a:gd name="connsiteY2" fmla="*/ 0 h 1828800"/>
              <a:gd name="connsiteX3" fmla="*/ 8128000 w 8128000"/>
              <a:gd name="connsiteY3" fmla="*/ 1828800 h 1828800"/>
              <a:gd name="connsiteX4" fmla="*/ 4064000 w 8128000"/>
              <a:gd name="connsiteY4" fmla="*/ 1828800 h 1828800"/>
              <a:gd name="connsiteX5" fmla="*/ 0 w 8128000"/>
              <a:gd name="connsiteY5" fmla="*/ 182880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28000" h="1828800">
                <a:moveTo>
                  <a:pt x="0" y="0"/>
                </a:moveTo>
                <a:lnTo>
                  <a:pt x="4064000" y="0"/>
                </a:lnTo>
                <a:lnTo>
                  <a:pt x="8128000" y="0"/>
                </a:lnTo>
                <a:lnTo>
                  <a:pt x="8128000" y="1828800"/>
                </a:lnTo>
                <a:lnTo>
                  <a:pt x="4064000" y="1828800"/>
                </a:lnTo>
                <a:lnTo>
                  <a:pt x="0" y="18288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0" y="1371601"/>
            <a:ext cx="12192000" cy="3657600"/>
          </a:xfrm>
          <a:custGeom>
            <a:avLst/>
            <a:gdLst>
              <a:gd name="connsiteX0" fmla="*/ 0 w 8129016"/>
              <a:gd name="connsiteY0" fmla="*/ 0 h 3657600"/>
              <a:gd name="connsiteX1" fmla="*/ 8129016 w 8129016"/>
              <a:gd name="connsiteY1" fmla="*/ 0 h 3657600"/>
              <a:gd name="connsiteX2" fmla="*/ 8129016 w 8129016"/>
              <a:gd name="connsiteY2" fmla="*/ 1828800 h 3657600"/>
              <a:gd name="connsiteX3" fmla="*/ 8129016 w 8129016"/>
              <a:gd name="connsiteY3" fmla="*/ 3657600 h 3657600"/>
              <a:gd name="connsiteX4" fmla="*/ 4064000 w 8129016"/>
              <a:gd name="connsiteY4" fmla="*/ 3657600 h 3657600"/>
              <a:gd name="connsiteX5" fmla="*/ 0 w 8129016"/>
              <a:gd name="connsiteY5" fmla="*/ 36576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29016" h="3657600">
                <a:moveTo>
                  <a:pt x="0" y="0"/>
                </a:moveTo>
                <a:lnTo>
                  <a:pt x="8129016" y="0"/>
                </a:lnTo>
                <a:lnTo>
                  <a:pt x="8129016" y="1828800"/>
                </a:lnTo>
                <a:lnTo>
                  <a:pt x="8129016" y="3657600"/>
                </a:lnTo>
                <a:lnTo>
                  <a:pt x="4064000" y="3657600"/>
                </a:lnTo>
                <a:lnTo>
                  <a:pt x="0" y="365760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3452" y="5207651"/>
            <a:ext cx="9865096" cy="1067644"/>
          </a:xfrm>
          <a:prstGeom prst="rect">
            <a:avLst/>
          </a:prstGeom>
        </p:spPr>
        <p:txBody>
          <a:bodyPr lIns="274320" rIns="274320" anchor="ctr">
            <a:noAutofit/>
          </a:bodyPr>
          <a:lstStyle>
            <a:lvl1pPr algn="ctr">
              <a:defRPr sz="5400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3452" y="6165304"/>
            <a:ext cx="9865096" cy="480131"/>
          </a:xfrm>
          <a:prstGeom prst="rect">
            <a:avLst/>
          </a:prstGeom>
        </p:spPr>
        <p:txBody>
          <a:bodyPr wrap="square" lIns="274320" rIns="274320">
            <a:spAutoFit/>
          </a:bodyPr>
          <a:lstStyle>
            <a:lvl1pPr marL="0" indent="0" algn="ctr">
              <a:buNone/>
              <a:defRPr sz="2800">
                <a:solidFill>
                  <a:schemeClr val="accent3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1305782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: Shape 36"/>
          <p:cNvSpPr/>
          <p:nvPr userDrawn="1"/>
        </p:nvSpPr>
        <p:spPr>
          <a:xfrm>
            <a:off x="0" y="5029200"/>
            <a:ext cx="12192000" cy="1828800"/>
          </a:xfrm>
          <a:custGeom>
            <a:avLst/>
            <a:gdLst>
              <a:gd name="connsiteX0" fmla="*/ 0 w 8128000"/>
              <a:gd name="connsiteY0" fmla="*/ 0 h 1828800"/>
              <a:gd name="connsiteX1" fmla="*/ 4064000 w 8128000"/>
              <a:gd name="connsiteY1" fmla="*/ 0 h 1828800"/>
              <a:gd name="connsiteX2" fmla="*/ 8128000 w 8128000"/>
              <a:gd name="connsiteY2" fmla="*/ 0 h 1828800"/>
              <a:gd name="connsiteX3" fmla="*/ 8128000 w 8128000"/>
              <a:gd name="connsiteY3" fmla="*/ 1828800 h 1828800"/>
              <a:gd name="connsiteX4" fmla="*/ 4064000 w 8128000"/>
              <a:gd name="connsiteY4" fmla="*/ 1828800 h 1828800"/>
              <a:gd name="connsiteX5" fmla="*/ 0 w 8128000"/>
              <a:gd name="connsiteY5" fmla="*/ 182880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28000" h="1828800">
                <a:moveTo>
                  <a:pt x="0" y="0"/>
                </a:moveTo>
                <a:lnTo>
                  <a:pt x="4064000" y="0"/>
                </a:lnTo>
                <a:lnTo>
                  <a:pt x="8128000" y="0"/>
                </a:lnTo>
                <a:lnTo>
                  <a:pt x="8128000" y="1828800"/>
                </a:lnTo>
                <a:lnTo>
                  <a:pt x="4064000" y="1828800"/>
                </a:lnTo>
                <a:lnTo>
                  <a:pt x="0" y="182880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0" y="1371601"/>
            <a:ext cx="12192000" cy="3657600"/>
          </a:xfrm>
          <a:custGeom>
            <a:avLst/>
            <a:gdLst>
              <a:gd name="connsiteX0" fmla="*/ 0 w 8129016"/>
              <a:gd name="connsiteY0" fmla="*/ 0 h 3657600"/>
              <a:gd name="connsiteX1" fmla="*/ 8129016 w 8129016"/>
              <a:gd name="connsiteY1" fmla="*/ 0 h 3657600"/>
              <a:gd name="connsiteX2" fmla="*/ 8129016 w 8129016"/>
              <a:gd name="connsiteY2" fmla="*/ 1828800 h 3657600"/>
              <a:gd name="connsiteX3" fmla="*/ 8129016 w 8129016"/>
              <a:gd name="connsiteY3" fmla="*/ 3657600 h 3657600"/>
              <a:gd name="connsiteX4" fmla="*/ 4064000 w 8129016"/>
              <a:gd name="connsiteY4" fmla="*/ 3657600 h 3657600"/>
              <a:gd name="connsiteX5" fmla="*/ 0 w 8129016"/>
              <a:gd name="connsiteY5" fmla="*/ 36576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29016" h="3657600">
                <a:moveTo>
                  <a:pt x="0" y="0"/>
                </a:moveTo>
                <a:lnTo>
                  <a:pt x="8129016" y="0"/>
                </a:lnTo>
                <a:lnTo>
                  <a:pt x="8129016" y="1828800"/>
                </a:lnTo>
                <a:lnTo>
                  <a:pt x="8129016" y="3657600"/>
                </a:lnTo>
                <a:lnTo>
                  <a:pt x="4064000" y="3657600"/>
                </a:lnTo>
                <a:lnTo>
                  <a:pt x="0" y="365760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3452" y="5207651"/>
            <a:ext cx="9865096" cy="1067644"/>
          </a:xfrm>
          <a:prstGeom prst="rect">
            <a:avLst/>
          </a:prstGeom>
        </p:spPr>
        <p:txBody>
          <a:bodyPr lIns="274320" rIns="274320" anchor="ctr">
            <a:noAutofit/>
          </a:bodyPr>
          <a:lstStyle>
            <a:lvl1pPr algn="ctr">
              <a:defRPr sz="5400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3452" y="6165304"/>
            <a:ext cx="9865096" cy="480131"/>
          </a:xfrm>
          <a:prstGeom prst="rect">
            <a:avLst/>
          </a:prstGeom>
        </p:spPr>
        <p:txBody>
          <a:bodyPr wrap="square" lIns="274320" rIns="274320">
            <a:spAutoFit/>
          </a:bodyPr>
          <a:lstStyle>
            <a:lvl1pPr marL="0" indent="0" algn="ctr">
              <a:buNone/>
              <a:defRPr sz="2800">
                <a:solidFill>
                  <a:schemeClr val="accent3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1377901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 1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/>
          <p:cNvSpPr>
            <a:spLocks noGrp="1"/>
          </p:cNvSpPr>
          <p:nvPr>
            <p:ph type="ctrTitle"/>
          </p:nvPr>
        </p:nvSpPr>
        <p:spPr>
          <a:xfrm>
            <a:off x="3287688" y="4074661"/>
            <a:ext cx="8434459" cy="1067644"/>
          </a:xfrm>
          <a:prstGeom prst="rect">
            <a:avLst/>
          </a:prstGeom>
        </p:spPr>
        <p:txBody>
          <a:bodyPr lIns="274320" rIns="0" anchor="b">
            <a:noAutofit/>
          </a:bodyPr>
          <a:lstStyle>
            <a:lvl1pPr algn="l">
              <a:defRPr sz="5400" b="1" cap="all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" name="Subtitle 2"/>
          <p:cNvSpPr>
            <a:spLocks noGrp="1"/>
          </p:cNvSpPr>
          <p:nvPr>
            <p:ph type="subTitle" idx="1"/>
          </p:nvPr>
        </p:nvSpPr>
        <p:spPr>
          <a:xfrm>
            <a:off x="3287688" y="5172813"/>
            <a:ext cx="8434459" cy="480131"/>
          </a:xfrm>
          <a:prstGeom prst="rect">
            <a:avLst/>
          </a:prstGeom>
        </p:spPr>
        <p:txBody>
          <a:bodyPr wrap="square" lIns="274320" rIns="0">
            <a:spAutoFit/>
          </a:bodyPr>
          <a:lstStyle>
            <a:lvl1pPr marL="0" indent="0" algn="l">
              <a:buNone/>
              <a:defRPr sz="28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Freeform: Shape 11"/>
          <p:cNvSpPr/>
          <p:nvPr userDrawn="1"/>
        </p:nvSpPr>
        <p:spPr>
          <a:xfrm rot="5400000">
            <a:off x="-267349" y="4414555"/>
            <a:ext cx="1674590" cy="1139894"/>
          </a:xfrm>
          <a:custGeom>
            <a:avLst/>
            <a:gdLst>
              <a:gd name="connsiteX0" fmla="*/ 0 w 1674590"/>
              <a:gd name="connsiteY0" fmla="*/ 1139893 h 1139894"/>
              <a:gd name="connsiteX1" fmla="*/ 824542 w 1674590"/>
              <a:gd name="connsiteY1" fmla="*/ 0 h 1139894"/>
              <a:gd name="connsiteX2" fmla="*/ 1674590 w 1674590"/>
              <a:gd name="connsiteY2" fmla="*/ 1139894 h 1139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74590" h="1139894">
                <a:moveTo>
                  <a:pt x="0" y="1139893"/>
                </a:moveTo>
                <a:lnTo>
                  <a:pt x="824542" y="0"/>
                </a:lnTo>
                <a:lnTo>
                  <a:pt x="1674590" y="113989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" y="0"/>
            <a:ext cx="7806889" cy="4723331"/>
          </a:xfrm>
          <a:custGeom>
            <a:avLst/>
            <a:gdLst>
              <a:gd name="connsiteX0" fmla="*/ 0 w 7806889"/>
              <a:gd name="connsiteY0" fmla="*/ 0 h 4723331"/>
              <a:gd name="connsiteX1" fmla="*/ 7806889 w 7806889"/>
              <a:gd name="connsiteY1" fmla="*/ 0 h 4723331"/>
              <a:gd name="connsiteX2" fmla="*/ 1473016 w 7806889"/>
              <a:gd name="connsiteY2" fmla="*/ 4723331 h 4723331"/>
              <a:gd name="connsiteX3" fmla="*/ 0 w 7806889"/>
              <a:gd name="connsiteY3" fmla="*/ 3657825 h 4723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06889" h="4723331">
                <a:moveTo>
                  <a:pt x="0" y="0"/>
                </a:moveTo>
                <a:lnTo>
                  <a:pt x="7806889" y="0"/>
                </a:lnTo>
                <a:lnTo>
                  <a:pt x="1473016" y="4723331"/>
                </a:lnTo>
                <a:lnTo>
                  <a:pt x="0" y="365782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4" name="Freeform: Shape 13"/>
          <p:cNvSpPr/>
          <p:nvPr userDrawn="1"/>
        </p:nvSpPr>
        <p:spPr>
          <a:xfrm rot="10800000" flipV="1">
            <a:off x="0" y="5213253"/>
            <a:ext cx="3747554" cy="1644747"/>
          </a:xfrm>
          <a:custGeom>
            <a:avLst/>
            <a:gdLst>
              <a:gd name="connsiteX0" fmla="*/ 2273790 w 3747554"/>
              <a:gd name="connsiteY0" fmla="*/ 0 h 1644747"/>
              <a:gd name="connsiteX1" fmla="*/ 0 w 3747554"/>
              <a:gd name="connsiteY1" fmla="*/ 1644747 h 1644747"/>
              <a:gd name="connsiteX2" fmla="*/ 3747554 w 3747554"/>
              <a:gd name="connsiteY2" fmla="*/ 1644747 h 1644747"/>
              <a:gd name="connsiteX3" fmla="*/ 3747554 w 3747554"/>
              <a:gd name="connsiteY3" fmla="*/ 1099025 h 1644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7554" h="1644747">
                <a:moveTo>
                  <a:pt x="2273790" y="0"/>
                </a:moveTo>
                <a:lnTo>
                  <a:pt x="0" y="1644747"/>
                </a:lnTo>
                <a:lnTo>
                  <a:pt x="3747554" y="1644747"/>
                </a:lnTo>
                <a:lnTo>
                  <a:pt x="3747554" y="109902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Date Placeholder 3"/>
          <p:cNvSpPr>
            <a:spLocks noGrp="1"/>
          </p:cNvSpPr>
          <p:nvPr>
            <p:ph type="dt" sz="half" idx="11"/>
          </p:nvPr>
        </p:nvSpPr>
        <p:spPr>
          <a:xfrm>
            <a:off x="569946" y="6356349"/>
            <a:ext cx="1931877" cy="365125"/>
          </a:xfrm>
          <a:prstGeom prst="rect">
            <a:avLst/>
          </a:prstGeom>
        </p:spPr>
        <p:txBody>
          <a:bodyPr lIns="0" rIns="0"/>
          <a:lstStyle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41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747555" y="6356350"/>
            <a:ext cx="5647713" cy="365125"/>
          </a:xfrm>
          <a:prstGeom prst="rect">
            <a:avLst/>
          </a:prstGeom>
        </p:spPr>
        <p:txBody>
          <a:bodyPr/>
          <a:lstStyle>
            <a:lvl1pPr algn="l">
              <a:defRPr cap="none" baseline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10856835" y="6356350"/>
            <a:ext cx="86531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FC1CF07D-8B3F-4D32-B059-0039CEA46D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381313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 userDrawn="1"/>
        </p:nvCxnSpPr>
        <p:spPr>
          <a:xfrm>
            <a:off x="838200" y="6268542"/>
            <a:ext cx="10515600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7"/>
            <a:ext cx="9578280" cy="1325563"/>
          </a:xfrm>
          <a:prstGeom prst="rect">
            <a:avLst/>
          </a:prstGeom>
        </p:spPr>
        <p:txBody>
          <a:bodyPr lIns="0"/>
          <a:lstStyle>
            <a:lvl1pPr>
              <a:defRPr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lIns="0">
            <a:normAutofit/>
          </a:bodyPr>
          <a:lstStyle>
            <a:lvl1pPr>
              <a:spcAft>
                <a:spcPts val="1200"/>
              </a:spcAft>
              <a:defRPr sz="4000">
                <a:solidFill>
                  <a:schemeClr val="accent3"/>
                </a:solidFill>
                <a:latin typeface="+mj-lt"/>
              </a:defRPr>
            </a:lvl1pPr>
            <a:lvl2pPr>
              <a:spcAft>
                <a:spcPts val="1200"/>
              </a:spcAft>
              <a:defRPr sz="3600">
                <a:solidFill>
                  <a:schemeClr val="accent3"/>
                </a:solidFill>
                <a:latin typeface="+mj-lt"/>
              </a:defRPr>
            </a:lvl2pPr>
            <a:lvl3pPr>
              <a:spcAft>
                <a:spcPts val="1200"/>
              </a:spcAft>
              <a:defRPr sz="3200">
                <a:solidFill>
                  <a:schemeClr val="accent3"/>
                </a:solidFill>
                <a:latin typeface="+mj-lt"/>
              </a:defRPr>
            </a:lvl3pPr>
            <a:lvl4pPr>
              <a:spcAft>
                <a:spcPts val="1200"/>
              </a:spcAft>
              <a:defRPr sz="2800">
                <a:solidFill>
                  <a:schemeClr val="accent3"/>
                </a:solidFill>
                <a:latin typeface="+mj-lt"/>
              </a:defRPr>
            </a:lvl4pPr>
            <a:lvl5pPr>
              <a:spcAft>
                <a:spcPts val="1200"/>
              </a:spcAft>
              <a:defRPr sz="2800">
                <a:solidFill>
                  <a:schemeClr val="accent3"/>
                </a:solidFill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97360" cy="365125"/>
          </a:xfrm>
          <a:prstGeom prst="rect">
            <a:avLst/>
          </a:prstGeom>
        </p:spPr>
        <p:txBody>
          <a:bodyPr lIns="0" rIns="0"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38638" y="6356350"/>
            <a:ext cx="6914724" cy="365125"/>
          </a:xfrm>
          <a:prstGeom prst="rect">
            <a:avLst/>
          </a:prstGeom>
        </p:spPr>
        <p:txBody>
          <a:bodyPr rIns="365760"/>
          <a:lstStyle>
            <a:lvl1pPr algn="ctr"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88488" y="6356350"/>
            <a:ext cx="865312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mtClean="0">
                <a:solidFill>
                  <a:schemeClr val="accent2"/>
                </a:solidFill>
              </a:defRPr>
            </a:lvl1pPr>
          </a:lstStyle>
          <a:p>
            <a:fld id="{FC1CF07D-8B3F-4D32-B059-0039CEA46DB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3" name="Straight Connector 12"/>
          <p:cNvCxnSpPr>
            <a:cxnSpLocks/>
          </p:cNvCxnSpPr>
          <p:nvPr userDrawn="1"/>
        </p:nvCxnSpPr>
        <p:spPr>
          <a:xfrm>
            <a:off x="10374766" y="6356350"/>
            <a:ext cx="0" cy="365125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162779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 userDrawn="1"/>
        </p:nvCxnSpPr>
        <p:spPr>
          <a:xfrm>
            <a:off x="838200" y="6268542"/>
            <a:ext cx="10515600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7"/>
            <a:ext cx="9578280" cy="1325563"/>
          </a:xfrm>
          <a:prstGeom prst="rect">
            <a:avLst/>
          </a:prstGeom>
        </p:spPr>
        <p:txBody>
          <a:bodyPr lIns="0"/>
          <a:lstStyle>
            <a:lvl1pPr>
              <a:defRPr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97360" cy="365125"/>
          </a:xfrm>
          <a:prstGeom prst="rect">
            <a:avLst/>
          </a:prstGeom>
        </p:spPr>
        <p:txBody>
          <a:bodyPr lIns="0" rIns="0"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38638" y="6356350"/>
            <a:ext cx="6914724" cy="365125"/>
          </a:xfrm>
          <a:prstGeom prst="rect">
            <a:avLst/>
          </a:prstGeom>
        </p:spPr>
        <p:txBody>
          <a:bodyPr rIns="365760"/>
          <a:lstStyle>
            <a:lvl1pPr algn="ctr"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88488" y="6356350"/>
            <a:ext cx="865312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mtClean="0">
                <a:solidFill>
                  <a:schemeClr val="accent2"/>
                </a:solidFill>
              </a:defRPr>
            </a:lvl1pPr>
          </a:lstStyle>
          <a:p>
            <a:fld id="{FC1CF07D-8B3F-4D32-B059-0039CEA46DB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3" name="Straight Connector 12"/>
          <p:cNvCxnSpPr>
            <a:cxnSpLocks/>
          </p:cNvCxnSpPr>
          <p:nvPr userDrawn="1"/>
        </p:nvCxnSpPr>
        <p:spPr>
          <a:xfrm>
            <a:off x="10374766" y="6356350"/>
            <a:ext cx="0" cy="365125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8924633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 userDrawn="1"/>
        </p:nvCxnSpPr>
        <p:spPr>
          <a:xfrm>
            <a:off x="838200" y="6268542"/>
            <a:ext cx="10515600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7"/>
            <a:ext cx="9578280" cy="1325563"/>
          </a:xfrm>
          <a:prstGeom prst="rect">
            <a:avLst/>
          </a:prstGeom>
        </p:spPr>
        <p:txBody>
          <a:bodyPr lIns="0"/>
          <a:lstStyle>
            <a:lvl1pPr>
              <a:defRPr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97360" cy="365125"/>
          </a:xfrm>
          <a:prstGeom prst="rect">
            <a:avLst/>
          </a:prstGeom>
        </p:spPr>
        <p:txBody>
          <a:bodyPr lIns="0" rIns="0"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38638" y="6356350"/>
            <a:ext cx="6914724" cy="365125"/>
          </a:xfrm>
          <a:prstGeom prst="rect">
            <a:avLst/>
          </a:prstGeom>
        </p:spPr>
        <p:txBody>
          <a:bodyPr rIns="365760"/>
          <a:lstStyle>
            <a:lvl1pPr algn="ctr"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88488" y="6356350"/>
            <a:ext cx="865312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mtClean="0">
                <a:solidFill>
                  <a:schemeClr val="accent2"/>
                </a:solidFill>
              </a:defRPr>
            </a:lvl1pPr>
          </a:lstStyle>
          <a:p>
            <a:fld id="{FC1CF07D-8B3F-4D32-B059-0039CEA46DB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3" name="Straight Connector 12"/>
          <p:cNvCxnSpPr>
            <a:cxnSpLocks/>
          </p:cNvCxnSpPr>
          <p:nvPr userDrawn="1"/>
        </p:nvCxnSpPr>
        <p:spPr>
          <a:xfrm>
            <a:off x="10374766" y="6356350"/>
            <a:ext cx="0" cy="365125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589240"/>
            <a:ext cx="10515600" cy="626368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1430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>
              <a:spcBef>
                <a:spcPts val="1200"/>
              </a:spcBef>
            </a:pPr>
            <a:r>
              <a:rPr lang="en-US"/>
              <a:t>Insert a short description here</a:t>
            </a:r>
          </a:p>
        </p:txBody>
      </p:sp>
    </p:spTree>
    <p:extLst>
      <p:ext uri="{BB962C8B-B14F-4D97-AF65-F5344CB8AC3E}">
        <p14:creationId xmlns="" xmlns:p14="http://schemas.microsoft.com/office/powerpoint/2010/main" val="32430842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 userDrawn="1"/>
        </p:nvCxnSpPr>
        <p:spPr>
          <a:xfrm>
            <a:off x="838200" y="6268542"/>
            <a:ext cx="10515600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7"/>
            <a:ext cx="9578280" cy="1325563"/>
          </a:xfrm>
          <a:prstGeom prst="rect">
            <a:avLst/>
          </a:prstGeom>
        </p:spPr>
        <p:txBody>
          <a:bodyPr lIns="0"/>
          <a:lstStyle>
            <a:lvl1pPr>
              <a:defRPr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97360" cy="365125"/>
          </a:xfrm>
          <a:prstGeom prst="rect">
            <a:avLst/>
          </a:prstGeom>
        </p:spPr>
        <p:txBody>
          <a:bodyPr lIns="0" rIns="0"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38638" y="6356350"/>
            <a:ext cx="6914724" cy="365125"/>
          </a:xfrm>
          <a:prstGeom prst="rect">
            <a:avLst/>
          </a:prstGeom>
        </p:spPr>
        <p:txBody>
          <a:bodyPr rIns="365760"/>
          <a:lstStyle>
            <a:lvl1pPr algn="ctr"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88488" y="6356350"/>
            <a:ext cx="865312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mtClean="0">
                <a:solidFill>
                  <a:schemeClr val="accent2"/>
                </a:solidFill>
              </a:defRPr>
            </a:lvl1pPr>
          </a:lstStyle>
          <a:p>
            <a:fld id="{FC1CF07D-8B3F-4D32-B059-0039CEA46DB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3" name="Straight Connector 12"/>
          <p:cNvCxnSpPr>
            <a:cxnSpLocks/>
          </p:cNvCxnSpPr>
          <p:nvPr userDrawn="1"/>
        </p:nvCxnSpPr>
        <p:spPr>
          <a:xfrm>
            <a:off x="10374766" y="6356350"/>
            <a:ext cx="0" cy="365125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41776" cy="4351338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Aft>
                <a:spcPts val="1800"/>
              </a:spcAft>
              <a:defRPr lang="en-US" sz="3200">
                <a:solidFill>
                  <a:schemeClr val="accent3"/>
                </a:solidFill>
                <a:latin typeface="+mj-lt"/>
              </a:defRPr>
            </a:lvl1pPr>
            <a:lvl2pPr>
              <a:spcAft>
                <a:spcPts val="1800"/>
              </a:spcAft>
              <a:defRPr lang="en-US" sz="2800">
                <a:solidFill>
                  <a:schemeClr val="accent3"/>
                </a:solidFill>
                <a:latin typeface="+mj-lt"/>
              </a:defRPr>
            </a:lvl2pPr>
            <a:lvl3pPr>
              <a:spcAft>
                <a:spcPts val="1800"/>
              </a:spcAft>
              <a:defRPr lang="en-US" sz="2400">
                <a:solidFill>
                  <a:schemeClr val="accent3"/>
                </a:solidFill>
                <a:latin typeface="+mj-lt"/>
              </a:defRPr>
            </a:lvl3pPr>
            <a:lvl4pPr>
              <a:spcAft>
                <a:spcPts val="1800"/>
              </a:spcAft>
              <a:defRPr lang="en-US" sz="2000">
                <a:solidFill>
                  <a:schemeClr val="accent3"/>
                </a:solidFill>
                <a:latin typeface="+mj-lt"/>
              </a:defRPr>
            </a:lvl4pPr>
            <a:lvl5pPr>
              <a:spcAft>
                <a:spcPts val="1800"/>
              </a:spcAft>
              <a:defRPr lang="en-US" sz="2000">
                <a:solidFill>
                  <a:schemeClr val="accent3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6312024" y="1825625"/>
            <a:ext cx="5041776" cy="4351338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Aft>
                <a:spcPts val="1800"/>
              </a:spcAft>
              <a:defRPr lang="en-US" sz="3200">
                <a:solidFill>
                  <a:schemeClr val="accent3"/>
                </a:solidFill>
                <a:latin typeface="+mj-lt"/>
              </a:defRPr>
            </a:lvl1pPr>
            <a:lvl2pPr>
              <a:spcAft>
                <a:spcPts val="1800"/>
              </a:spcAft>
              <a:defRPr lang="en-US" sz="2800">
                <a:solidFill>
                  <a:schemeClr val="accent3"/>
                </a:solidFill>
                <a:latin typeface="+mj-lt"/>
              </a:defRPr>
            </a:lvl2pPr>
            <a:lvl3pPr>
              <a:spcAft>
                <a:spcPts val="1800"/>
              </a:spcAft>
              <a:defRPr lang="en-US" sz="2400">
                <a:solidFill>
                  <a:schemeClr val="accent3"/>
                </a:solidFill>
                <a:latin typeface="+mj-lt"/>
              </a:defRPr>
            </a:lvl3pPr>
            <a:lvl4pPr>
              <a:spcAft>
                <a:spcPts val="1800"/>
              </a:spcAft>
              <a:defRPr lang="en-US" sz="2000">
                <a:solidFill>
                  <a:schemeClr val="accent3"/>
                </a:solidFill>
                <a:latin typeface="+mj-lt"/>
              </a:defRPr>
            </a:lvl4pPr>
            <a:lvl5pPr>
              <a:spcAft>
                <a:spcPts val="1800"/>
              </a:spcAft>
              <a:defRPr lang="en-US" sz="2000">
                <a:solidFill>
                  <a:schemeClr val="accent3"/>
                </a:solidFill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7200954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 userDrawn="1"/>
        </p:nvCxnSpPr>
        <p:spPr>
          <a:xfrm>
            <a:off x="838200" y="6268542"/>
            <a:ext cx="10515600" cy="0"/>
          </a:xfrm>
          <a:prstGeom prst="line">
            <a:avLst/>
          </a:prstGeom>
          <a:ln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7"/>
            <a:ext cx="9578280" cy="1325563"/>
          </a:xfrm>
          <a:prstGeom prst="rect">
            <a:avLst/>
          </a:prstGeom>
        </p:spPr>
        <p:txBody>
          <a:bodyPr lIns="0"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lIns="0">
            <a:normAutofit/>
          </a:bodyPr>
          <a:lstStyle>
            <a:lvl1pPr>
              <a:spcAft>
                <a:spcPts val="1200"/>
              </a:spcAft>
              <a:defRPr sz="4000">
                <a:solidFill>
                  <a:schemeClr val="bg1"/>
                </a:solidFill>
                <a:latin typeface="+mj-lt"/>
              </a:defRPr>
            </a:lvl1pPr>
            <a:lvl2pPr>
              <a:spcAft>
                <a:spcPts val="1200"/>
              </a:spcAft>
              <a:defRPr sz="3600">
                <a:solidFill>
                  <a:schemeClr val="bg1"/>
                </a:solidFill>
                <a:latin typeface="+mj-lt"/>
              </a:defRPr>
            </a:lvl2pPr>
            <a:lvl3pPr>
              <a:spcAft>
                <a:spcPts val="1200"/>
              </a:spcAft>
              <a:defRPr sz="3200">
                <a:solidFill>
                  <a:schemeClr val="bg1"/>
                </a:solidFill>
                <a:latin typeface="+mj-lt"/>
              </a:defRPr>
            </a:lvl3pPr>
            <a:lvl4pPr>
              <a:spcAft>
                <a:spcPts val="1200"/>
              </a:spcAft>
              <a:defRPr sz="2800">
                <a:solidFill>
                  <a:schemeClr val="bg1"/>
                </a:solidFill>
                <a:latin typeface="+mj-lt"/>
              </a:defRPr>
            </a:lvl4pPr>
            <a:lvl5pPr>
              <a:spcAft>
                <a:spcPts val="1200"/>
              </a:spcAft>
              <a:defRPr sz="28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97360" cy="365125"/>
          </a:xfrm>
          <a:prstGeom prst="rect">
            <a:avLst/>
          </a:prstGeom>
        </p:spPr>
        <p:txBody>
          <a:bodyPr lIns="0" rIns="0"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38638" y="6356350"/>
            <a:ext cx="6914724" cy="365125"/>
          </a:xfrm>
          <a:prstGeom prst="rect">
            <a:avLst/>
          </a:prstGeom>
        </p:spPr>
        <p:txBody>
          <a:bodyPr rIns="365760"/>
          <a:lstStyle>
            <a:lvl1pPr algn="ctr"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88488" y="6356350"/>
            <a:ext cx="865312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mtClean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FC1CF07D-8B3F-4D32-B059-0039CEA46DB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3" name="Straight Connector 12"/>
          <p:cNvCxnSpPr>
            <a:cxnSpLocks/>
          </p:cNvCxnSpPr>
          <p:nvPr userDrawn="1"/>
        </p:nvCxnSpPr>
        <p:spPr>
          <a:xfrm>
            <a:off x="10374766" y="6356350"/>
            <a:ext cx="0" cy="365125"/>
          </a:xfrm>
          <a:prstGeom prst="line">
            <a:avLst/>
          </a:prstGeom>
          <a:ln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8025494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 userDrawn="1"/>
        </p:nvCxnSpPr>
        <p:spPr>
          <a:xfrm>
            <a:off x="838200" y="6268542"/>
            <a:ext cx="10515600" cy="0"/>
          </a:xfrm>
          <a:prstGeom prst="line">
            <a:avLst/>
          </a:prstGeom>
          <a:ln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7"/>
            <a:ext cx="9578280" cy="1325563"/>
          </a:xfrm>
          <a:prstGeom prst="rect">
            <a:avLst/>
          </a:prstGeom>
        </p:spPr>
        <p:txBody>
          <a:bodyPr lIns="0"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97360" cy="365125"/>
          </a:xfrm>
          <a:prstGeom prst="rect">
            <a:avLst/>
          </a:prstGeom>
        </p:spPr>
        <p:txBody>
          <a:bodyPr lIns="0" rIns="0"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38638" y="6356350"/>
            <a:ext cx="6914724" cy="365125"/>
          </a:xfrm>
          <a:prstGeom prst="rect">
            <a:avLst/>
          </a:prstGeom>
        </p:spPr>
        <p:txBody>
          <a:bodyPr rIns="365760"/>
          <a:lstStyle>
            <a:lvl1pPr algn="ctr"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88488" y="6356350"/>
            <a:ext cx="865312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mtClean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FC1CF07D-8B3F-4D32-B059-0039CEA46DB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3" name="Straight Connector 12"/>
          <p:cNvCxnSpPr>
            <a:cxnSpLocks/>
          </p:cNvCxnSpPr>
          <p:nvPr userDrawn="1"/>
        </p:nvCxnSpPr>
        <p:spPr>
          <a:xfrm>
            <a:off x="10374766" y="6356350"/>
            <a:ext cx="0" cy="365125"/>
          </a:xfrm>
          <a:prstGeom prst="line">
            <a:avLst/>
          </a:prstGeom>
          <a:ln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912076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/>
          <p:cNvSpPr>
            <a:spLocks noGrp="1"/>
          </p:cNvSpPr>
          <p:nvPr>
            <p:ph type="ctrTitle"/>
          </p:nvPr>
        </p:nvSpPr>
        <p:spPr>
          <a:xfrm>
            <a:off x="4757682" y="4074661"/>
            <a:ext cx="6964465" cy="1067644"/>
          </a:xfrm>
          <a:prstGeom prst="rect">
            <a:avLst/>
          </a:prstGeom>
        </p:spPr>
        <p:txBody>
          <a:bodyPr lIns="274320" rIns="0" anchor="b">
            <a:noAutofit/>
          </a:bodyPr>
          <a:lstStyle>
            <a:lvl1pPr algn="l">
              <a:defRPr sz="3200" b="1" cap="all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" name="Subtitle 2"/>
          <p:cNvSpPr>
            <a:spLocks noGrp="1"/>
          </p:cNvSpPr>
          <p:nvPr>
            <p:ph type="subTitle" idx="1"/>
          </p:nvPr>
        </p:nvSpPr>
        <p:spPr>
          <a:xfrm>
            <a:off x="4757682" y="5172813"/>
            <a:ext cx="6964465" cy="407890"/>
          </a:xfrm>
          <a:prstGeom prst="rect">
            <a:avLst/>
          </a:prstGeom>
        </p:spPr>
        <p:txBody>
          <a:bodyPr lIns="274320" rIns="0"/>
          <a:lstStyle>
            <a:lvl1pPr marL="0" indent="0" algn="l">
              <a:buNone/>
              <a:defRPr sz="240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1" name="Freeform: Shape 30"/>
          <p:cNvSpPr/>
          <p:nvPr userDrawn="1"/>
        </p:nvSpPr>
        <p:spPr>
          <a:xfrm rot="5400000">
            <a:off x="-487322" y="3075509"/>
            <a:ext cx="4269815" cy="3295170"/>
          </a:xfrm>
          <a:custGeom>
            <a:avLst/>
            <a:gdLst>
              <a:gd name="connsiteX0" fmla="*/ 0 w 4269815"/>
              <a:gd name="connsiteY0" fmla="*/ 3295170 h 3295170"/>
              <a:gd name="connsiteX1" fmla="*/ 2383562 w 4269815"/>
              <a:gd name="connsiteY1" fmla="*/ 0 h 3295170"/>
              <a:gd name="connsiteX2" fmla="*/ 4269815 w 4269815"/>
              <a:gd name="connsiteY2" fmla="*/ 2529419 h 3295170"/>
              <a:gd name="connsiteX3" fmla="*/ 4269815 w 4269815"/>
              <a:gd name="connsiteY3" fmla="*/ 3295170 h 329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69815" h="3295170">
                <a:moveTo>
                  <a:pt x="0" y="3295170"/>
                </a:moveTo>
                <a:lnTo>
                  <a:pt x="2383562" y="0"/>
                </a:lnTo>
                <a:lnTo>
                  <a:pt x="4269815" y="2529419"/>
                </a:lnTo>
                <a:lnTo>
                  <a:pt x="4269815" y="329517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Picture Placeholder 2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962166" cy="4723331"/>
          </a:xfrm>
          <a:custGeom>
            <a:avLst/>
            <a:gdLst>
              <a:gd name="connsiteX0" fmla="*/ 0 w 9962166"/>
              <a:gd name="connsiteY0" fmla="*/ 0 h 4723331"/>
              <a:gd name="connsiteX1" fmla="*/ 9962166 w 9962166"/>
              <a:gd name="connsiteY1" fmla="*/ 0 h 4723331"/>
              <a:gd name="connsiteX2" fmla="*/ 3628293 w 9962166"/>
              <a:gd name="connsiteY2" fmla="*/ 4723331 h 4723331"/>
              <a:gd name="connsiteX3" fmla="*/ 0 w 9962166"/>
              <a:gd name="connsiteY3" fmla="*/ 2098805 h 4723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62166" h="4723331">
                <a:moveTo>
                  <a:pt x="0" y="0"/>
                </a:moveTo>
                <a:lnTo>
                  <a:pt x="9962166" y="0"/>
                </a:lnTo>
                <a:lnTo>
                  <a:pt x="3628293" y="4723331"/>
                </a:lnTo>
                <a:lnTo>
                  <a:pt x="0" y="209880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35" name="Freeform: Shape 34"/>
          <p:cNvSpPr/>
          <p:nvPr userDrawn="1"/>
        </p:nvSpPr>
        <p:spPr>
          <a:xfrm rot="10800000" flipV="1">
            <a:off x="1423477" y="5213253"/>
            <a:ext cx="4479354" cy="1644747"/>
          </a:xfrm>
          <a:custGeom>
            <a:avLst/>
            <a:gdLst>
              <a:gd name="connsiteX0" fmla="*/ 2273790 w 4479354"/>
              <a:gd name="connsiteY0" fmla="*/ 0 h 1644747"/>
              <a:gd name="connsiteX1" fmla="*/ 0 w 4479354"/>
              <a:gd name="connsiteY1" fmla="*/ 1644747 h 1644747"/>
              <a:gd name="connsiteX2" fmla="*/ 4479354 w 4479354"/>
              <a:gd name="connsiteY2" fmla="*/ 1644747 h 1644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79354" h="1644747">
                <a:moveTo>
                  <a:pt x="2273790" y="0"/>
                </a:moveTo>
                <a:lnTo>
                  <a:pt x="0" y="1644747"/>
                </a:lnTo>
                <a:lnTo>
                  <a:pt x="4479354" y="164474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Date Placeholder 3"/>
          <p:cNvSpPr>
            <a:spLocks noGrp="1"/>
          </p:cNvSpPr>
          <p:nvPr>
            <p:ph type="dt" sz="half" idx="11"/>
          </p:nvPr>
        </p:nvSpPr>
        <p:spPr>
          <a:xfrm>
            <a:off x="2825806" y="6356349"/>
            <a:ext cx="1931877" cy="365125"/>
          </a:xfrm>
          <a:prstGeom prst="rect">
            <a:avLst/>
          </a:prstGeom>
        </p:spPr>
        <p:txBody>
          <a:bodyPr lIns="0" rIns="0"/>
          <a:lstStyle>
            <a:lvl1pPr algn="ctr"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41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6074434" y="6356350"/>
            <a:ext cx="5647713" cy="365125"/>
          </a:xfrm>
          <a:prstGeom prst="rect">
            <a:avLst/>
          </a:prstGeom>
        </p:spPr>
        <p:txBody>
          <a:bodyPr/>
          <a:lstStyle>
            <a:lvl1pPr algn="l">
              <a:defRPr cap="none" baseline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="" xmlns:p14="http://schemas.microsoft.com/office/powerpoint/2010/main" val="41740632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/>
          <p:cNvSpPr/>
          <p:nvPr userDrawn="1"/>
        </p:nvSpPr>
        <p:spPr>
          <a:xfrm>
            <a:off x="0" y="1"/>
            <a:ext cx="9962166" cy="4723331"/>
          </a:xfrm>
          <a:custGeom>
            <a:avLst/>
            <a:gdLst>
              <a:gd name="connsiteX0" fmla="*/ 0 w 9962166"/>
              <a:gd name="connsiteY0" fmla="*/ 0 h 4723331"/>
              <a:gd name="connsiteX1" fmla="*/ 9962166 w 9962166"/>
              <a:gd name="connsiteY1" fmla="*/ 0 h 4723331"/>
              <a:gd name="connsiteX2" fmla="*/ 3628293 w 9962166"/>
              <a:gd name="connsiteY2" fmla="*/ 4723331 h 4723331"/>
              <a:gd name="connsiteX3" fmla="*/ 0 w 9962166"/>
              <a:gd name="connsiteY3" fmla="*/ 2098805 h 4723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62166" h="4723331">
                <a:moveTo>
                  <a:pt x="0" y="0"/>
                </a:moveTo>
                <a:lnTo>
                  <a:pt x="9962166" y="0"/>
                </a:lnTo>
                <a:lnTo>
                  <a:pt x="3628293" y="4723331"/>
                </a:lnTo>
                <a:lnTo>
                  <a:pt x="0" y="2098805"/>
                </a:lnTo>
                <a:close/>
              </a:path>
            </a:pathLst>
          </a:custGeom>
          <a:solidFill>
            <a:schemeClr val="bg1">
              <a:lumMod val="95000"/>
              <a:alpha val="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/>
          <p:cNvSpPr/>
          <p:nvPr userDrawn="1"/>
        </p:nvSpPr>
        <p:spPr>
          <a:xfrm rot="5400000">
            <a:off x="-487322" y="3075509"/>
            <a:ext cx="4269815" cy="3295170"/>
          </a:xfrm>
          <a:custGeom>
            <a:avLst/>
            <a:gdLst>
              <a:gd name="connsiteX0" fmla="*/ 0 w 4269815"/>
              <a:gd name="connsiteY0" fmla="*/ 3295170 h 3295170"/>
              <a:gd name="connsiteX1" fmla="*/ 2383562 w 4269815"/>
              <a:gd name="connsiteY1" fmla="*/ 0 h 3295170"/>
              <a:gd name="connsiteX2" fmla="*/ 4269815 w 4269815"/>
              <a:gd name="connsiteY2" fmla="*/ 2529419 h 3295170"/>
              <a:gd name="connsiteX3" fmla="*/ 4269815 w 4269815"/>
              <a:gd name="connsiteY3" fmla="*/ 3295170 h 329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69815" h="3295170">
                <a:moveTo>
                  <a:pt x="0" y="3295170"/>
                </a:moveTo>
                <a:lnTo>
                  <a:pt x="2383562" y="0"/>
                </a:lnTo>
                <a:lnTo>
                  <a:pt x="4269815" y="2529419"/>
                </a:lnTo>
                <a:lnTo>
                  <a:pt x="4269815" y="3295170"/>
                </a:lnTo>
                <a:close/>
              </a:path>
            </a:pathLst>
          </a:custGeom>
          <a:solidFill>
            <a:schemeClr val="bg1">
              <a:lumMod val="95000"/>
              <a:alpha val="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/>
          <p:cNvSpPr/>
          <p:nvPr userDrawn="1"/>
        </p:nvSpPr>
        <p:spPr>
          <a:xfrm rot="10800000" flipV="1">
            <a:off x="1423477" y="5213253"/>
            <a:ext cx="4479354" cy="1644747"/>
          </a:xfrm>
          <a:custGeom>
            <a:avLst/>
            <a:gdLst>
              <a:gd name="connsiteX0" fmla="*/ 2273790 w 4479354"/>
              <a:gd name="connsiteY0" fmla="*/ 0 h 1644747"/>
              <a:gd name="connsiteX1" fmla="*/ 0 w 4479354"/>
              <a:gd name="connsiteY1" fmla="*/ 1644747 h 1644747"/>
              <a:gd name="connsiteX2" fmla="*/ 4479354 w 4479354"/>
              <a:gd name="connsiteY2" fmla="*/ 1644747 h 1644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79354" h="1644747">
                <a:moveTo>
                  <a:pt x="2273790" y="0"/>
                </a:moveTo>
                <a:lnTo>
                  <a:pt x="0" y="1644747"/>
                </a:lnTo>
                <a:lnTo>
                  <a:pt x="4479354" y="1644747"/>
                </a:lnTo>
                <a:close/>
              </a:path>
            </a:pathLst>
          </a:custGeom>
          <a:solidFill>
            <a:schemeClr val="bg1">
              <a:lumMod val="95000"/>
              <a:alpha val="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2036486"/>
            <a:ext cx="10515600" cy="3379551"/>
          </a:xfrm>
          <a:prstGeom prst="rect">
            <a:avLst/>
          </a:prstGeom>
        </p:spPr>
        <p:txBody>
          <a:bodyPr lIns="0" tIns="274320" rIns="0" bIns="0" anchor="ctr">
            <a:normAutofit/>
          </a:bodyPr>
          <a:lstStyle>
            <a:lvl1pPr marL="0" indent="0" algn="r">
              <a:spcBef>
                <a:spcPts val="1200"/>
              </a:spcBef>
              <a:buNone/>
              <a:defRPr sz="7200">
                <a:solidFill>
                  <a:schemeClr val="bg1"/>
                </a:solidFill>
                <a:latin typeface="+mn-lt"/>
                <a:ea typeface="Roboto" panose="02000000000000000000" pitchFamily="2" charset="0"/>
              </a:defRPr>
            </a:lvl1pPr>
            <a:lvl2pPr marL="457200" indent="0" algn="ctr">
              <a:spcBef>
                <a:spcPts val="1200"/>
              </a:spcBef>
              <a:buNone/>
              <a:defRPr sz="28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 algn="ctr">
              <a:spcBef>
                <a:spcPts val="1200"/>
              </a:spcBef>
              <a:buNone/>
              <a:defRPr sz="24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 algn="ctr">
              <a:spcBef>
                <a:spcPts val="1200"/>
              </a:spcBef>
              <a:buNone/>
              <a:defRPr sz="20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 algn="ctr">
              <a:spcBef>
                <a:spcPts val="1200"/>
              </a:spcBef>
              <a:buNone/>
              <a:defRPr sz="20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Your Quote Goes Here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416037"/>
            <a:ext cx="10515599" cy="504849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Author</a:t>
            </a:r>
          </a:p>
        </p:txBody>
      </p:sp>
      <p:sp>
        <p:nvSpPr>
          <p:cNvPr id="14" name="Freeform: Shape 13"/>
          <p:cNvSpPr/>
          <p:nvPr userDrawn="1"/>
        </p:nvSpPr>
        <p:spPr>
          <a:xfrm>
            <a:off x="8820597" y="548680"/>
            <a:ext cx="2533203" cy="1745300"/>
          </a:xfrm>
          <a:custGeom>
            <a:avLst/>
            <a:gdLst>
              <a:gd name="connsiteX0" fmla="*/ 850180 w 1028774"/>
              <a:gd name="connsiteY0" fmla="*/ 0 h 708794"/>
              <a:gd name="connsiteX1" fmla="*/ 958081 w 1028774"/>
              <a:gd name="connsiteY1" fmla="*/ 89297 h 708794"/>
              <a:gd name="connsiteX2" fmla="*/ 820415 w 1028774"/>
              <a:gd name="connsiteY2" fmla="*/ 319981 h 708794"/>
              <a:gd name="connsiteX3" fmla="*/ 1028774 w 1028774"/>
              <a:gd name="connsiteY3" fmla="*/ 319981 h 708794"/>
              <a:gd name="connsiteX4" fmla="*/ 1028774 w 1028774"/>
              <a:gd name="connsiteY4" fmla="*/ 708794 h 708794"/>
              <a:gd name="connsiteX5" fmla="*/ 545083 w 1028774"/>
              <a:gd name="connsiteY5" fmla="*/ 708794 h 708794"/>
              <a:gd name="connsiteX6" fmla="*/ 545083 w 1028774"/>
              <a:gd name="connsiteY6" fmla="*/ 442764 h 708794"/>
              <a:gd name="connsiteX7" fmla="*/ 850180 w 1028774"/>
              <a:gd name="connsiteY7" fmla="*/ 0 h 708794"/>
              <a:gd name="connsiteX8" fmla="*/ 303731 w 1028774"/>
              <a:gd name="connsiteY8" fmla="*/ 0 h 708794"/>
              <a:gd name="connsiteX9" fmla="*/ 411137 w 1028774"/>
              <a:gd name="connsiteY9" fmla="*/ 89297 h 708794"/>
              <a:gd name="connsiteX10" fmla="*/ 275332 w 1028774"/>
              <a:gd name="connsiteY10" fmla="*/ 319981 h 708794"/>
              <a:gd name="connsiteX11" fmla="*/ 483691 w 1028774"/>
              <a:gd name="connsiteY11" fmla="*/ 319981 h 708794"/>
              <a:gd name="connsiteX12" fmla="*/ 483691 w 1028774"/>
              <a:gd name="connsiteY12" fmla="*/ 708794 h 708794"/>
              <a:gd name="connsiteX13" fmla="*/ 0 w 1028774"/>
              <a:gd name="connsiteY13" fmla="*/ 708794 h 708794"/>
              <a:gd name="connsiteX14" fmla="*/ 0 w 1028774"/>
              <a:gd name="connsiteY14" fmla="*/ 442764 h 708794"/>
              <a:gd name="connsiteX15" fmla="*/ 303731 w 1028774"/>
              <a:gd name="connsiteY15" fmla="*/ 0 h 708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28774" h="708794">
                <a:moveTo>
                  <a:pt x="850180" y="0"/>
                </a:moveTo>
                <a:lnTo>
                  <a:pt x="958081" y="89297"/>
                </a:lnTo>
                <a:cubicBezTo>
                  <a:pt x="873745" y="173633"/>
                  <a:pt x="827856" y="250527"/>
                  <a:pt x="820415" y="319981"/>
                </a:cubicBezTo>
                <a:lnTo>
                  <a:pt x="1028774" y="319981"/>
                </a:lnTo>
                <a:lnTo>
                  <a:pt x="1028774" y="708794"/>
                </a:lnTo>
                <a:lnTo>
                  <a:pt x="545083" y="708794"/>
                </a:lnTo>
                <a:lnTo>
                  <a:pt x="545083" y="442764"/>
                </a:lnTo>
                <a:cubicBezTo>
                  <a:pt x="545083" y="281533"/>
                  <a:pt x="646782" y="133945"/>
                  <a:pt x="850180" y="0"/>
                </a:cubicBezTo>
                <a:close/>
                <a:moveTo>
                  <a:pt x="303731" y="0"/>
                </a:moveTo>
                <a:lnTo>
                  <a:pt x="411137" y="89297"/>
                </a:lnTo>
                <a:cubicBezTo>
                  <a:pt x="327945" y="173633"/>
                  <a:pt x="282676" y="250527"/>
                  <a:pt x="275332" y="319981"/>
                </a:cubicBezTo>
                <a:lnTo>
                  <a:pt x="483691" y="319981"/>
                </a:lnTo>
                <a:lnTo>
                  <a:pt x="483691" y="708794"/>
                </a:lnTo>
                <a:lnTo>
                  <a:pt x="0" y="708794"/>
                </a:lnTo>
                <a:lnTo>
                  <a:pt x="0" y="442764"/>
                </a:lnTo>
                <a:cubicBezTo>
                  <a:pt x="0" y="281533"/>
                  <a:pt x="101244" y="133945"/>
                  <a:pt x="30373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838200" y="6268542"/>
            <a:ext cx="10515600" cy="0"/>
          </a:xfrm>
          <a:prstGeom prst="line">
            <a:avLst/>
          </a:prstGeom>
          <a:ln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97360" cy="365125"/>
          </a:xfrm>
          <a:prstGeom prst="rect">
            <a:avLst/>
          </a:prstGeom>
        </p:spPr>
        <p:txBody>
          <a:bodyPr lIns="0" rIns="0"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38638" y="6356350"/>
            <a:ext cx="6914724" cy="365125"/>
          </a:xfrm>
          <a:prstGeom prst="rect">
            <a:avLst/>
          </a:prstGeom>
        </p:spPr>
        <p:txBody>
          <a:bodyPr rIns="365760"/>
          <a:lstStyle>
            <a:lvl1pPr algn="ctr"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88488" y="6356350"/>
            <a:ext cx="865312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mtClean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FC1CF07D-8B3F-4D32-B059-0039CEA46DB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>
            <a:cxnSpLocks/>
          </p:cNvCxnSpPr>
          <p:nvPr userDrawn="1"/>
        </p:nvCxnSpPr>
        <p:spPr>
          <a:xfrm>
            <a:off x="10374766" y="6356350"/>
            <a:ext cx="0" cy="365125"/>
          </a:xfrm>
          <a:prstGeom prst="line">
            <a:avLst/>
          </a:prstGeom>
          <a:ln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1298319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/>
          <p:cNvSpPr/>
          <p:nvPr userDrawn="1"/>
        </p:nvSpPr>
        <p:spPr>
          <a:xfrm>
            <a:off x="0" y="1"/>
            <a:ext cx="9962166" cy="4723331"/>
          </a:xfrm>
          <a:custGeom>
            <a:avLst/>
            <a:gdLst>
              <a:gd name="connsiteX0" fmla="*/ 0 w 9962166"/>
              <a:gd name="connsiteY0" fmla="*/ 0 h 4723331"/>
              <a:gd name="connsiteX1" fmla="*/ 9962166 w 9962166"/>
              <a:gd name="connsiteY1" fmla="*/ 0 h 4723331"/>
              <a:gd name="connsiteX2" fmla="*/ 3628293 w 9962166"/>
              <a:gd name="connsiteY2" fmla="*/ 4723331 h 4723331"/>
              <a:gd name="connsiteX3" fmla="*/ 0 w 9962166"/>
              <a:gd name="connsiteY3" fmla="*/ 2098805 h 4723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62166" h="4723331">
                <a:moveTo>
                  <a:pt x="0" y="0"/>
                </a:moveTo>
                <a:lnTo>
                  <a:pt x="9962166" y="0"/>
                </a:lnTo>
                <a:lnTo>
                  <a:pt x="3628293" y="4723331"/>
                </a:lnTo>
                <a:lnTo>
                  <a:pt x="0" y="2098805"/>
                </a:lnTo>
                <a:close/>
              </a:path>
            </a:pathLst>
          </a:custGeom>
          <a:solidFill>
            <a:schemeClr val="bg1">
              <a:lumMod val="95000"/>
              <a:alpha val="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/>
          <p:cNvSpPr/>
          <p:nvPr userDrawn="1"/>
        </p:nvSpPr>
        <p:spPr>
          <a:xfrm rot="5400000">
            <a:off x="-487322" y="3075509"/>
            <a:ext cx="4269815" cy="3295170"/>
          </a:xfrm>
          <a:custGeom>
            <a:avLst/>
            <a:gdLst>
              <a:gd name="connsiteX0" fmla="*/ 0 w 4269815"/>
              <a:gd name="connsiteY0" fmla="*/ 3295170 h 3295170"/>
              <a:gd name="connsiteX1" fmla="*/ 2383562 w 4269815"/>
              <a:gd name="connsiteY1" fmla="*/ 0 h 3295170"/>
              <a:gd name="connsiteX2" fmla="*/ 4269815 w 4269815"/>
              <a:gd name="connsiteY2" fmla="*/ 2529419 h 3295170"/>
              <a:gd name="connsiteX3" fmla="*/ 4269815 w 4269815"/>
              <a:gd name="connsiteY3" fmla="*/ 3295170 h 329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69815" h="3295170">
                <a:moveTo>
                  <a:pt x="0" y="3295170"/>
                </a:moveTo>
                <a:lnTo>
                  <a:pt x="2383562" y="0"/>
                </a:lnTo>
                <a:lnTo>
                  <a:pt x="4269815" y="2529419"/>
                </a:lnTo>
                <a:lnTo>
                  <a:pt x="4269815" y="3295170"/>
                </a:lnTo>
                <a:close/>
              </a:path>
            </a:pathLst>
          </a:custGeom>
          <a:solidFill>
            <a:schemeClr val="bg1">
              <a:lumMod val="95000"/>
              <a:alpha val="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/>
          <p:cNvSpPr/>
          <p:nvPr userDrawn="1"/>
        </p:nvSpPr>
        <p:spPr>
          <a:xfrm rot="10800000" flipV="1">
            <a:off x="1423477" y="5213253"/>
            <a:ext cx="4479354" cy="1644747"/>
          </a:xfrm>
          <a:custGeom>
            <a:avLst/>
            <a:gdLst>
              <a:gd name="connsiteX0" fmla="*/ 2273790 w 4479354"/>
              <a:gd name="connsiteY0" fmla="*/ 0 h 1644747"/>
              <a:gd name="connsiteX1" fmla="*/ 0 w 4479354"/>
              <a:gd name="connsiteY1" fmla="*/ 1644747 h 1644747"/>
              <a:gd name="connsiteX2" fmla="*/ 4479354 w 4479354"/>
              <a:gd name="connsiteY2" fmla="*/ 1644747 h 1644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79354" h="1644747">
                <a:moveTo>
                  <a:pt x="2273790" y="0"/>
                </a:moveTo>
                <a:lnTo>
                  <a:pt x="0" y="1644747"/>
                </a:lnTo>
                <a:lnTo>
                  <a:pt x="4479354" y="1644747"/>
                </a:lnTo>
                <a:close/>
              </a:path>
            </a:pathLst>
          </a:custGeom>
          <a:solidFill>
            <a:schemeClr val="bg1">
              <a:lumMod val="95000"/>
              <a:alpha val="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2511525" y="2580"/>
            <a:ext cx="7168950" cy="5244513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ctr">
            <a:spAutoFit/>
          </a:bodyPr>
          <a:lstStyle>
            <a:lvl1pPr>
              <a:defRPr lang="en-US" sz="372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algn="ctr" defTabSz="914354"/>
            <a:r>
              <a:rPr lang="en-US"/>
              <a:t>BIG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>
          <a:xfrm>
            <a:off x="2809875" y="5565922"/>
            <a:ext cx="6572251" cy="7904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4032250" y="4381100"/>
            <a:ext cx="4127500" cy="9779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4800" b="1">
                <a:solidFill>
                  <a:schemeClr val="accent3"/>
                </a:solidFill>
              </a:defRPr>
            </a:lvl2pPr>
            <a:lvl3pPr marL="914400" indent="0" algn="ctr">
              <a:buNone/>
              <a:defRPr sz="4400" b="1">
                <a:solidFill>
                  <a:schemeClr val="accent3"/>
                </a:solidFill>
              </a:defRPr>
            </a:lvl3pPr>
            <a:lvl4pPr marL="1371600" indent="0" algn="ctr">
              <a:buNone/>
              <a:defRPr sz="4000" b="1">
                <a:solidFill>
                  <a:schemeClr val="accent3"/>
                </a:solidFill>
              </a:defRPr>
            </a:lvl4pPr>
            <a:lvl5pPr marL="1828800" indent="0" algn="ctr">
              <a:buNone/>
              <a:defRPr sz="4000" b="1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/>
              <a:t>…is beautiful</a:t>
            </a: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838200" y="6268542"/>
            <a:ext cx="10515600" cy="0"/>
          </a:xfrm>
          <a:prstGeom prst="line">
            <a:avLst/>
          </a:prstGeom>
          <a:ln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97360" cy="365125"/>
          </a:xfrm>
          <a:prstGeom prst="rect">
            <a:avLst/>
          </a:prstGeom>
        </p:spPr>
        <p:txBody>
          <a:bodyPr lIns="0" rIns="0"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38638" y="6356350"/>
            <a:ext cx="6914724" cy="365125"/>
          </a:xfrm>
          <a:prstGeom prst="rect">
            <a:avLst/>
          </a:prstGeom>
        </p:spPr>
        <p:txBody>
          <a:bodyPr rIns="365760"/>
          <a:lstStyle>
            <a:lvl1pPr algn="ctr"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88488" y="6356350"/>
            <a:ext cx="865312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mtClean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FC1CF07D-8B3F-4D32-B059-0039CEA46DB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4" name="Straight Connector 23"/>
          <p:cNvCxnSpPr>
            <a:cxnSpLocks/>
          </p:cNvCxnSpPr>
          <p:nvPr userDrawn="1"/>
        </p:nvCxnSpPr>
        <p:spPr>
          <a:xfrm>
            <a:off x="10374766" y="6356350"/>
            <a:ext cx="0" cy="365125"/>
          </a:xfrm>
          <a:prstGeom prst="line">
            <a:avLst/>
          </a:prstGeom>
          <a:ln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6443641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3"/>
          </p:nvPr>
        </p:nvSpPr>
        <p:spPr>
          <a:xfrm>
            <a:off x="1" y="-1"/>
            <a:ext cx="12191999" cy="6858003"/>
          </a:xfrm>
          <a:custGeom>
            <a:avLst/>
            <a:gdLst>
              <a:gd name="connsiteX0" fmla="*/ 3629041 w 12191999"/>
              <a:gd name="connsiteY0" fmla="*/ 5213254 h 6858003"/>
              <a:gd name="connsiteX1" fmla="*/ 5902830 w 12191999"/>
              <a:gd name="connsiteY1" fmla="*/ 6858001 h 6858003"/>
              <a:gd name="connsiteX2" fmla="*/ 1423476 w 12191999"/>
              <a:gd name="connsiteY2" fmla="*/ 6858001 h 6858003"/>
              <a:gd name="connsiteX3" fmla="*/ 0 w 12191999"/>
              <a:gd name="connsiteY3" fmla="*/ 2588188 h 6858003"/>
              <a:gd name="connsiteX4" fmla="*/ 3295170 w 12191999"/>
              <a:gd name="connsiteY4" fmla="*/ 4971750 h 6858003"/>
              <a:gd name="connsiteX5" fmla="*/ 765751 w 12191999"/>
              <a:gd name="connsiteY5" fmla="*/ 6858003 h 6858003"/>
              <a:gd name="connsiteX6" fmla="*/ 0 w 12191999"/>
              <a:gd name="connsiteY6" fmla="*/ 6858003 h 6858003"/>
              <a:gd name="connsiteX7" fmla="*/ 0 w 12191999"/>
              <a:gd name="connsiteY7" fmla="*/ 1 h 6858003"/>
              <a:gd name="connsiteX8" fmla="*/ 9962165 w 12191999"/>
              <a:gd name="connsiteY8" fmla="*/ 1 h 6858003"/>
              <a:gd name="connsiteX9" fmla="*/ 3628293 w 12191999"/>
              <a:gd name="connsiteY9" fmla="*/ 4723332 h 6858003"/>
              <a:gd name="connsiteX10" fmla="*/ 0 w 12191999"/>
              <a:gd name="connsiteY10" fmla="*/ 2098807 h 6858003"/>
              <a:gd name="connsiteX11" fmla="*/ 10628317 w 12191999"/>
              <a:gd name="connsiteY11" fmla="*/ 0 h 6858003"/>
              <a:gd name="connsiteX12" fmla="*/ 12191999 w 12191999"/>
              <a:gd name="connsiteY12" fmla="*/ 0 h 6858003"/>
              <a:gd name="connsiteX13" fmla="*/ 12191999 w 12191999"/>
              <a:gd name="connsiteY13" fmla="*/ 6858002 h 6858003"/>
              <a:gd name="connsiteX14" fmla="*/ 6601008 w 12191999"/>
              <a:gd name="connsiteY14" fmla="*/ 6858002 h 6858003"/>
              <a:gd name="connsiteX15" fmla="*/ 3959920 w 12191999"/>
              <a:gd name="connsiteY15" fmla="*/ 4953147 h 685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1999" h="6858003">
                <a:moveTo>
                  <a:pt x="3629041" y="5213254"/>
                </a:moveTo>
                <a:lnTo>
                  <a:pt x="5902830" y="6858001"/>
                </a:lnTo>
                <a:lnTo>
                  <a:pt x="1423476" y="6858001"/>
                </a:lnTo>
                <a:close/>
                <a:moveTo>
                  <a:pt x="0" y="2588188"/>
                </a:moveTo>
                <a:lnTo>
                  <a:pt x="3295170" y="4971750"/>
                </a:lnTo>
                <a:lnTo>
                  <a:pt x="765751" y="6858003"/>
                </a:lnTo>
                <a:lnTo>
                  <a:pt x="0" y="6858003"/>
                </a:lnTo>
                <a:close/>
                <a:moveTo>
                  <a:pt x="0" y="1"/>
                </a:moveTo>
                <a:lnTo>
                  <a:pt x="9962165" y="1"/>
                </a:lnTo>
                <a:lnTo>
                  <a:pt x="3628293" y="4723332"/>
                </a:lnTo>
                <a:lnTo>
                  <a:pt x="0" y="2098807"/>
                </a:lnTo>
                <a:close/>
                <a:moveTo>
                  <a:pt x="10628317" y="0"/>
                </a:moveTo>
                <a:lnTo>
                  <a:pt x="12191999" y="0"/>
                </a:lnTo>
                <a:lnTo>
                  <a:pt x="12191999" y="6858002"/>
                </a:lnTo>
                <a:lnTo>
                  <a:pt x="6601008" y="6858002"/>
                </a:lnTo>
                <a:lnTo>
                  <a:pt x="3959920" y="495314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5" name="Title 1"/>
          <p:cNvSpPr>
            <a:spLocks noGrp="1"/>
          </p:cNvSpPr>
          <p:nvPr>
            <p:ph type="ctrTitle"/>
          </p:nvPr>
        </p:nvSpPr>
        <p:spPr>
          <a:xfrm>
            <a:off x="5879976" y="4851128"/>
            <a:ext cx="5842171" cy="1067644"/>
          </a:xfrm>
          <a:prstGeom prst="rect">
            <a:avLst/>
          </a:prstGeom>
        </p:spPr>
        <p:txBody>
          <a:bodyPr lIns="274320" rIns="0" anchor="b">
            <a:noAutofit/>
          </a:bodyPr>
          <a:lstStyle>
            <a:lvl1pPr algn="l">
              <a:defRPr sz="5400" b="1" cap="all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Subtitle 2"/>
          <p:cNvSpPr>
            <a:spLocks noGrp="1"/>
          </p:cNvSpPr>
          <p:nvPr>
            <p:ph type="subTitle" idx="1"/>
          </p:nvPr>
        </p:nvSpPr>
        <p:spPr>
          <a:xfrm>
            <a:off x="5879976" y="5949280"/>
            <a:ext cx="5842171" cy="480131"/>
          </a:xfrm>
          <a:prstGeom prst="rect">
            <a:avLst/>
          </a:prstGeom>
        </p:spPr>
        <p:txBody>
          <a:bodyPr wrap="square" lIns="274320" rIns="0">
            <a:spAutoFit/>
          </a:bodyPr>
          <a:lstStyle>
            <a:lvl1pPr marL="0" indent="0" algn="l">
              <a:buNone/>
              <a:defRPr sz="28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1529140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: Shape 36"/>
          <p:cNvSpPr/>
          <p:nvPr userDrawn="1"/>
        </p:nvSpPr>
        <p:spPr>
          <a:xfrm>
            <a:off x="0" y="4293096"/>
            <a:ext cx="12192000" cy="2564904"/>
          </a:xfrm>
          <a:custGeom>
            <a:avLst/>
            <a:gdLst>
              <a:gd name="connsiteX0" fmla="*/ 0 w 8128000"/>
              <a:gd name="connsiteY0" fmla="*/ 0 h 1828800"/>
              <a:gd name="connsiteX1" fmla="*/ 4064000 w 8128000"/>
              <a:gd name="connsiteY1" fmla="*/ 0 h 1828800"/>
              <a:gd name="connsiteX2" fmla="*/ 8128000 w 8128000"/>
              <a:gd name="connsiteY2" fmla="*/ 0 h 1828800"/>
              <a:gd name="connsiteX3" fmla="*/ 8128000 w 8128000"/>
              <a:gd name="connsiteY3" fmla="*/ 1828800 h 1828800"/>
              <a:gd name="connsiteX4" fmla="*/ 4064000 w 8128000"/>
              <a:gd name="connsiteY4" fmla="*/ 1828800 h 1828800"/>
              <a:gd name="connsiteX5" fmla="*/ 0 w 8128000"/>
              <a:gd name="connsiteY5" fmla="*/ 182880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28000" h="1828800">
                <a:moveTo>
                  <a:pt x="0" y="0"/>
                </a:moveTo>
                <a:lnTo>
                  <a:pt x="4064000" y="0"/>
                </a:lnTo>
                <a:lnTo>
                  <a:pt x="8128000" y="0"/>
                </a:lnTo>
                <a:lnTo>
                  <a:pt x="8128000" y="1828800"/>
                </a:lnTo>
                <a:lnTo>
                  <a:pt x="4064000" y="1828800"/>
                </a:lnTo>
                <a:lnTo>
                  <a:pt x="0" y="18288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029201"/>
          </a:xfrm>
          <a:custGeom>
            <a:avLst/>
            <a:gdLst>
              <a:gd name="connsiteX0" fmla="*/ 0 w 12192000"/>
              <a:gd name="connsiteY0" fmla="*/ 0 h 5029201"/>
              <a:gd name="connsiteX1" fmla="*/ 12192000 w 12192000"/>
              <a:gd name="connsiteY1" fmla="*/ 0 h 5029201"/>
              <a:gd name="connsiteX2" fmla="*/ 12192000 w 12192000"/>
              <a:gd name="connsiteY2" fmla="*/ 2514601 h 5029201"/>
              <a:gd name="connsiteX3" fmla="*/ 12192000 w 12192000"/>
              <a:gd name="connsiteY3" fmla="*/ 5029201 h 5029201"/>
              <a:gd name="connsiteX4" fmla="*/ 6614601 w 12192000"/>
              <a:gd name="connsiteY4" fmla="*/ 5029201 h 5029201"/>
              <a:gd name="connsiteX5" fmla="*/ 6096000 w 12192000"/>
              <a:gd name="connsiteY5" fmla="*/ 4524815 h 5029201"/>
              <a:gd name="connsiteX6" fmla="*/ 5577400 w 12192000"/>
              <a:gd name="connsiteY6" fmla="*/ 5029201 h 5029201"/>
              <a:gd name="connsiteX7" fmla="*/ 0 w 12192000"/>
              <a:gd name="connsiteY7" fmla="*/ 5029201 h 5029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029201">
                <a:moveTo>
                  <a:pt x="0" y="0"/>
                </a:moveTo>
                <a:lnTo>
                  <a:pt x="12192000" y="0"/>
                </a:lnTo>
                <a:lnTo>
                  <a:pt x="12192000" y="2514601"/>
                </a:lnTo>
                <a:lnTo>
                  <a:pt x="12192000" y="5029201"/>
                </a:lnTo>
                <a:lnTo>
                  <a:pt x="6614601" y="5029201"/>
                </a:lnTo>
                <a:lnTo>
                  <a:pt x="6096000" y="4524815"/>
                </a:lnTo>
                <a:lnTo>
                  <a:pt x="5577400" y="5029201"/>
                </a:lnTo>
                <a:lnTo>
                  <a:pt x="0" y="5029201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368" y="5207650"/>
            <a:ext cx="11377264" cy="1533717"/>
          </a:xfrm>
          <a:prstGeom prst="rect">
            <a:avLst/>
          </a:prstGeom>
        </p:spPr>
        <p:txBody>
          <a:bodyPr lIns="274320" rIns="274320" anchor="ctr">
            <a:noAutofit/>
          </a:bodyPr>
          <a:lstStyle>
            <a:lvl1pPr algn="ctr">
              <a:defRPr sz="4800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5849910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86A3D-E242-4FAC-BA19-429EFAF47FFD}" type="datetime1">
              <a:rPr lang="ru-RU" smtClean="0"/>
              <a:pPr/>
              <a:t>12.08.2021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923836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/>
          <p:cNvSpPr>
            <a:spLocks noGrp="1"/>
          </p:cNvSpPr>
          <p:nvPr>
            <p:ph type="ctrTitle"/>
          </p:nvPr>
        </p:nvSpPr>
        <p:spPr>
          <a:xfrm>
            <a:off x="3287688" y="4074661"/>
            <a:ext cx="8434459" cy="1067644"/>
          </a:xfrm>
          <a:prstGeom prst="rect">
            <a:avLst/>
          </a:prstGeom>
        </p:spPr>
        <p:txBody>
          <a:bodyPr lIns="274320" rIns="0" anchor="b">
            <a:noAutofit/>
          </a:bodyPr>
          <a:lstStyle>
            <a:lvl1pPr algn="l">
              <a:defRPr sz="4400" b="1" cap="all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" name="Subtitle 2"/>
          <p:cNvSpPr>
            <a:spLocks noGrp="1"/>
          </p:cNvSpPr>
          <p:nvPr>
            <p:ph type="subTitle" idx="1"/>
          </p:nvPr>
        </p:nvSpPr>
        <p:spPr>
          <a:xfrm>
            <a:off x="3287688" y="5172813"/>
            <a:ext cx="8434459" cy="480131"/>
          </a:xfrm>
          <a:prstGeom prst="rect">
            <a:avLst/>
          </a:prstGeom>
        </p:spPr>
        <p:txBody>
          <a:bodyPr wrap="square" lIns="274320" rIns="0">
            <a:spAutoFit/>
          </a:bodyPr>
          <a:lstStyle>
            <a:lvl1pPr marL="0" indent="0" algn="l">
              <a:buNone/>
              <a:defRPr sz="280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Freeform: Shape 11"/>
          <p:cNvSpPr/>
          <p:nvPr userDrawn="1"/>
        </p:nvSpPr>
        <p:spPr>
          <a:xfrm rot="5400000">
            <a:off x="-267349" y="4414555"/>
            <a:ext cx="1674590" cy="1139894"/>
          </a:xfrm>
          <a:custGeom>
            <a:avLst/>
            <a:gdLst>
              <a:gd name="connsiteX0" fmla="*/ 0 w 1674590"/>
              <a:gd name="connsiteY0" fmla="*/ 1139893 h 1139894"/>
              <a:gd name="connsiteX1" fmla="*/ 824542 w 1674590"/>
              <a:gd name="connsiteY1" fmla="*/ 0 h 1139894"/>
              <a:gd name="connsiteX2" fmla="*/ 1674590 w 1674590"/>
              <a:gd name="connsiteY2" fmla="*/ 1139894 h 1139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74590" h="1139894">
                <a:moveTo>
                  <a:pt x="0" y="1139893"/>
                </a:moveTo>
                <a:lnTo>
                  <a:pt x="824542" y="0"/>
                </a:lnTo>
                <a:lnTo>
                  <a:pt x="1674590" y="113989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" y="0"/>
            <a:ext cx="7806889" cy="4723331"/>
          </a:xfrm>
          <a:custGeom>
            <a:avLst/>
            <a:gdLst>
              <a:gd name="connsiteX0" fmla="*/ 0 w 7806889"/>
              <a:gd name="connsiteY0" fmla="*/ 0 h 4723331"/>
              <a:gd name="connsiteX1" fmla="*/ 7806889 w 7806889"/>
              <a:gd name="connsiteY1" fmla="*/ 0 h 4723331"/>
              <a:gd name="connsiteX2" fmla="*/ 1473016 w 7806889"/>
              <a:gd name="connsiteY2" fmla="*/ 4723331 h 4723331"/>
              <a:gd name="connsiteX3" fmla="*/ 0 w 7806889"/>
              <a:gd name="connsiteY3" fmla="*/ 3657825 h 4723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06889" h="4723331">
                <a:moveTo>
                  <a:pt x="0" y="0"/>
                </a:moveTo>
                <a:lnTo>
                  <a:pt x="7806889" y="0"/>
                </a:lnTo>
                <a:lnTo>
                  <a:pt x="1473016" y="4723331"/>
                </a:lnTo>
                <a:lnTo>
                  <a:pt x="0" y="365782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4" name="Freeform: Shape 13"/>
          <p:cNvSpPr/>
          <p:nvPr userDrawn="1"/>
        </p:nvSpPr>
        <p:spPr>
          <a:xfrm rot="10800000" flipV="1">
            <a:off x="0" y="5213253"/>
            <a:ext cx="3747554" cy="1644747"/>
          </a:xfrm>
          <a:custGeom>
            <a:avLst/>
            <a:gdLst>
              <a:gd name="connsiteX0" fmla="*/ 2273790 w 3747554"/>
              <a:gd name="connsiteY0" fmla="*/ 0 h 1644747"/>
              <a:gd name="connsiteX1" fmla="*/ 0 w 3747554"/>
              <a:gd name="connsiteY1" fmla="*/ 1644747 h 1644747"/>
              <a:gd name="connsiteX2" fmla="*/ 3747554 w 3747554"/>
              <a:gd name="connsiteY2" fmla="*/ 1644747 h 1644747"/>
              <a:gd name="connsiteX3" fmla="*/ 3747554 w 3747554"/>
              <a:gd name="connsiteY3" fmla="*/ 1099025 h 1644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7554" h="1644747">
                <a:moveTo>
                  <a:pt x="2273790" y="0"/>
                </a:moveTo>
                <a:lnTo>
                  <a:pt x="0" y="1644747"/>
                </a:lnTo>
                <a:lnTo>
                  <a:pt x="3747554" y="1644747"/>
                </a:lnTo>
                <a:lnTo>
                  <a:pt x="3747554" y="109902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Date Placeholder 3"/>
          <p:cNvSpPr>
            <a:spLocks noGrp="1"/>
          </p:cNvSpPr>
          <p:nvPr>
            <p:ph type="dt" sz="half" idx="11"/>
          </p:nvPr>
        </p:nvSpPr>
        <p:spPr>
          <a:xfrm>
            <a:off x="569946" y="6356349"/>
            <a:ext cx="1931877" cy="365125"/>
          </a:xfrm>
          <a:prstGeom prst="rect">
            <a:avLst/>
          </a:prstGeom>
        </p:spPr>
        <p:txBody>
          <a:bodyPr lIns="0" rIns="0"/>
          <a:lstStyle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41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747555" y="6356350"/>
            <a:ext cx="5647713" cy="365125"/>
          </a:xfrm>
          <a:prstGeom prst="rect">
            <a:avLst/>
          </a:prstGeom>
        </p:spPr>
        <p:txBody>
          <a:bodyPr/>
          <a:lstStyle>
            <a:lvl1pPr algn="l">
              <a:defRPr cap="none" baseline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19" name="Freeform: Shape 18"/>
          <p:cNvSpPr/>
          <p:nvPr userDrawn="1"/>
        </p:nvSpPr>
        <p:spPr>
          <a:xfrm flipV="1">
            <a:off x="7333860" y="-1"/>
            <a:ext cx="4858141" cy="2684911"/>
          </a:xfrm>
          <a:custGeom>
            <a:avLst/>
            <a:gdLst>
              <a:gd name="connsiteX0" fmla="*/ 1229424 w 4858141"/>
              <a:gd name="connsiteY0" fmla="*/ 2684911 h 2684911"/>
              <a:gd name="connsiteX1" fmla="*/ 4858141 w 4858141"/>
              <a:gd name="connsiteY1" fmla="*/ 2684911 h 2684911"/>
              <a:gd name="connsiteX2" fmla="*/ 4858141 w 4858141"/>
              <a:gd name="connsiteY2" fmla="*/ 1794066 h 2684911"/>
              <a:gd name="connsiteX3" fmla="*/ 2452345 w 4858141"/>
              <a:gd name="connsiteY3" fmla="*/ 0 h 2684911"/>
              <a:gd name="connsiteX4" fmla="*/ 0 w 4858141"/>
              <a:gd name="connsiteY4" fmla="*/ 1773905 h 2684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58141" h="2684911">
                <a:moveTo>
                  <a:pt x="1229424" y="2684911"/>
                </a:moveTo>
                <a:lnTo>
                  <a:pt x="4858141" y="2684911"/>
                </a:lnTo>
                <a:lnTo>
                  <a:pt x="4858141" y="1794066"/>
                </a:lnTo>
                <a:lnTo>
                  <a:pt x="2452345" y="0"/>
                </a:lnTo>
                <a:lnTo>
                  <a:pt x="0" y="177390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000322" y="235007"/>
            <a:ext cx="3528392" cy="164343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8800" cap="all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/>
              <a:t>#00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10856835" y="6356350"/>
            <a:ext cx="86531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FC1CF07D-8B3F-4D32-B059-0039CEA46D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68349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: Shape 36"/>
          <p:cNvSpPr/>
          <p:nvPr userDrawn="1"/>
        </p:nvSpPr>
        <p:spPr>
          <a:xfrm>
            <a:off x="4064000" y="3200400"/>
            <a:ext cx="8128000" cy="3657600"/>
          </a:xfrm>
          <a:custGeom>
            <a:avLst/>
            <a:gdLst>
              <a:gd name="connsiteX0" fmla="*/ 0 w 8128000"/>
              <a:gd name="connsiteY0" fmla="*/ 0 h 1828800"/>
              <a:gd name="connsiteX1" fmla="*/ 4064000 w 8128000"/>
              <a:gd name="connsiteY1" fmla="*/ 0 h 1828800"/>
              <a:gd name="connsiteX2" fmla="*/ 8128000 w 8128000"/>
              <a:gd name="connsiteY2" fmla="*/ 0 h 1828800"/>
              <a:gd name="connsiteX3" fmla="*/ 8128000 w 8128000"/>
              <a:gd name="connsiteY3" fmla="*/ 1828800 h 1828800"/>
              <a:gd name="connsiteX4" fmla="*/ 4064000 w 8128000"/>
              <a:gd name="connsiteY4" fmla="*/ 1828800 h 1828800"/>
              <a:gd name="connsiteX5" fmla="*/ 0 w 8128000"/>
              <a:gd name="connsiteY5" fmla="*/ 182880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28000" h="1828800">
                <a:moveTo>
                  <a:pt x="0" y="0"/>
                </a:moveTo>
                <a:lnTo>
                  <a:pt x="4064000" y="0"/>
                </a:lnTo>
                <a:lnTo>
                  <a:pt x="8128000" y="0"/>
                </a:lnTo>
                <a:lnTo>
                  <a:pt x="8128000" y="1828800"/>
                </a:lnTo>
                <a:lnTo>
                  <a:pt x="4064000" y="1828800"/>
                </a:lnTo>
                <a:lnTo>
                  <a:pt x="0" y="18288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13"/>
          </p:nvPr>
        </p:nvSpPr>
        <p:spPr>
          <a:xfrm>
            <a:off x="0" y="1371600"/>
            <a:ext cx="8129016" cy="3657600"/>
          </a:xfrm>
          <a:custGeom>
            <a:avLst/>
            <a:gdLst>
              <a:gd name="connsiteX0" fmla="*/ 0 w 8129016"/>
              <a:gd name="connsiteY0" fmla="*/ 0 h 3657600"/>
              <a:gd name="connsiteX1" fmla="*/ 8129016 w 8129016"/>
              <a:gd name="connsiteY1" fmla="*/ 0 h 3657600"/>
              <a:gd name="connsiteX2" fmla="*/ 8129016 w 8129016"/>
              <a:gd name="connsiteY2" fmla="*/ 1828800 h 3657600"/>
              <a:gd name="connsiteX3" fmla="*/ 8128000 w 8129016"/>
              <a:gd name="connsiteY3" fmla="*/ 1828800 h 3657600"/>
              <a:gd name="connsiteX4" fmla="*/ 4064000 w 8129016"/>
              <a:gd name="connsiteY4" fmla="*/ 1828800 h 3657600"/>
              <a:gd name="connsiteX5" fmla="*/ 4064000 w 8129016"/>
              <a:gd name="connsiteY5" fmla="*/ 3657600 h 3657600"/>
              <a:gd name="connsiteX6" fmla="*/ 0 w 8129016"/>
              <a:gd name="connsiteY6" fmla="*/ 36576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29016" h="3657600">
                <a:moveTo>
                  <a:pt x="0" y="0"/>
                </a:moveTo>
                <a:lnTo>
                  <a:pt x="8129016" y="0"/>
                </a:lnTo>
                <a:lnTo>
                  <a:pt x="8129016" y="1828800"/>
                </a:lnTo>
                <a:lnTo>
                  <a:pt x="8128000" y="1828800"/>
                </a:lnTo>
                <a:lnTo>
                  <a:pt x="4064000" y="1828800"/>
                </a:lnTo>
                <a:lnTo>
                  <a:pt x="4064000" y="3657600"/>
                </a:lnTo>
                <a:lnTo>
                  <a:pt x="0" y="365760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128000" y="1371600"/>
            <a:ext cx="4064000" cy="182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64000" y="3975732"/>
            <a:ext cx="8128000" cy="1067644"/>
          </a:xfrm>
          <a:prstGeom prst="rect">
            <a:avLst/>
          </a:prstGeom>
        </p:spPr>
        <p:txBody>
          <a:bodyPr lIns="274320" rIns="274320" anchor="b">
            <a:noAutofit/>
          </a:bodyPr>
          <a:lstStyle>
            <a:lvl1pPr algn="ctr">
              <a:defRPr sz="4400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28000" y="6356349"/>
            <a:ext cx="4064000" cy="365125"/>
          </a:xfrm>
          <a:prstGeom prst="rect">
            <a:avLst/>
          </a:prstGeom>
        </p:spPr>
        <p:txBody>
          <a:bodyPr rIns="457200"/>
          <a:lstStyle>
            <a:lvl1pPr algn="r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4064000" cy="365125"/>
          </a:xfrm>
          <a:prstGeom prst="rect">
            <a:avLst/>
          </a:prstGeom>
        </p:spPr>
        <p:txBody>
          <a:bodyPr/>
          <a:lstStyle>
            <a:lvl1pPr>
              <a:defRPr cap="none" baseline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064000" y="6356350"/>
            <a:ext cx="40640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C1CF07D-8B3F-4D32-B059-0039CEA46D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64000" y="5296049"/>
            <a:ext cx="8128000" cy="480131"/>
          </a:xfrm>
          <a:prstGeom prst="rect">
            <a:avLst/>
          </a:prstGeom>
        </p:spPr>
        <p:txBody>
          <a:bodyPr lIns="274320" rIns="274320">
            <a:spAutoFit/>
          </a:bodyPr>
          <a:lstStyle>
            <a:lvl1pPr marL="0" indent="0" algn="ctr">
              <a:buNone/>
              <a:defRPr sz="28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96312" y="1673729"/>
            <a:ext cx="3528392" cy="122396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8800" cap="all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/>
              <a:t>#00</a:t>
            </a:r>
          </a:p>
        </p:txBody>
      </p:sp>
    </p:spTree>
    <p:extLst>
      <p:ext uri="{BB962C8B-B14F-4D97-AF65-F5344CB8AC3E}">
        <p14:creationId xmlns="" xmlns:p14="http://schemas.microsoft.com/office/powerpoint/2010/main" val="3818461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2000" y="4397394"/>
            <a:ext cx="8128000" cy="1067644"/>
          </a:xfrm>
          <a:prstGeom prst="rect">
            <a:avLst/>
          </a:prstGeom>
        </p:spPr>
        <p:txBody>
          <a:bodyPr lIns="274320" rIns="274320" anchor="b">
            <a:noAutofit/>
          </a:bodyPr>
          <a:lstStyle>
            <a:lvl1pPr algn="ctr">
              <a:defRPr sz="4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28000" y="6356349"/>
            <a:ext cx="4064000" cy="365125"/>
          </a:xfrm>
          <a:prstGeom prst="rect">
            <a:avLst/>
          </a:prstGeom>
        </p:spPr>
        <p:txBody>
          <a:bodyPr rIns="457200"/>
          <a:lstStyle>
            <a:lvl1pPr algn="r">
              <a:defRPr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356350"/>
            <a:ext cx="4064000" cy="365125"/>
          </a:xfrm>
          <a:prstGeom prst="rect">
            <a:avLst/>
          </a:prstGeom>
        </p:spPr>
        <p:txBody>
          <a:bodyPr/>
          <a:lstStyle>
            <a:lvl1pPr>
              <a:defRPr cap="none" baseline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356350"/>
            <a:ext cx="406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cap="none" baseline="0" smtClean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fld id="{FC1CF07D-8B3F-4D32-B059-0039CEA46D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0" y="5717711"/>
            <a:ext cx="8128000" cy="480131"/>
          </a:xfrm>
          <a:prstGeom prst="rect">
            <a:avLst/>
          </a:prstGeom>
        </p:spPr>
        <p:txBody>
          <a:bodyPr lIns="274320" rIns="274320">
            <a:spAutoFit/>
          </a:bodyPr>
          <a:lstStyle>
            <a:lvl1pPr marL="0" indent="0" algn="ctr">
              <a:buNone/>
              <a:defRPr sz="28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331804" y="3345071"/>
            <a:ext cx="3528392" cy="122396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8800" cap="all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/>
              <a:t>#00</a:t>
            </a:r>
          </a:p>
        </p:txBody>
      </p:sp>
    </p:spTree>
    <p:extLst>
      <p:ext uri="{BB962C8B-B14F-4D97-AF65-F5344CB8AC3E}">
        <p14:creationId xmlns="" xmlns:p14="http://schemas.microsoft.com/office/powerpoint/2010/main" val="3200473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 4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/>
          <p:cNvSpPr>
            <a:spLocks noGrp="1"/>
          </p:cNvSpPr>
          <p:nvPr>
            <p:ph type="ctrTitle"/>
          </p:nvPr>
        </p:nvSpPr>
        <p:spPr>
          <a:xfrm>
            <a:off x="3287688" y="4074661"/>
            <a:ext cx="8434459" cy="1067644"/>
          </a:xfrm>
          <a:prstGeom prst="rect">
            <a:avLst/>
          </a:prstGeom>
        </p:spPr>
        <p:txBody>
          <a:bodyPr lIns="274320" rIns="0" anchor="b">
            <a:noAutofit/>
          </a:bodyPr>
          <a:lstStyle>
            <a:lvl1pPr algn="l">
              <a:defRPr sz="5400" b="1" cap="all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" name="Subtitle 2"/>
          <p:cNvSpPr>
            <a:spLocks noGrp="1"/>
          </p:cNvSpPr>
          <p:nvPr>
            <p:ph type="subTitle" idx="1"/>
          </p:nvPr>
        </p:nvSpPr>
        <p:spPr>
          <a:xfrm>
            <a:off x="3287688" y="5172813"/>
            <a:ext cx="8434459" cy="480131"/>
          </a:xfrm>
          <a:prstGeom prst="rect">
            <a:avLst/>
          </a:prstGeom>
        </p:spPr>
        <p:txBody>
          <a:bodyPr wrap="square" lIns="274320" rIns="0">
            <a:spAutoFit/>
          </a:bodyPr>
          <a:lstStyle>
            <a:lvl1pPr marL="0" indent="0" algn="l">
              <a:buNone/>
              <a:defRPr sz="28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Freeform: Shape 11"/>
          <p:cNvSpPr/>
          <p:nvPr userDrawn="1"/>
        </p:nvSpPr>
        <p:spPr>
          <a:xfrm rot="5400000">
            <a:off x="-267349" y="4414555"/>
            <a:ext cx="1674590" cy="1139894"/>
          </a:xfrm>
          <a:custGeom>
            <a:avLst/>
            <a:gdLst>
              <a:gd name="connsiteX0" fmla="*/ 0 w 1674590"/>
              <a:gd name="connsiteY0" fmla="*/ 1139893 h 1139894"/>
              <a:gd name="connsiteX1" fmla="*/ 824542 w 1674590"/>
              <a:gd name="connsiteY1" fmla="*/ 0 h 1139894"/>
              <a:gd name="connsiteX2" fmla="*/ 1674590 w 1674590"/>
              <a:gd name="connsiteY2" fmla="*/ 1139894 h 1139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74590" h="1139894">
                <a:moveTo>
                  <a:pt x="0" y="1139893"/>
                </a:moveTo>
                <a:lnTo>
                  <a:pt x="824542" y="0"/>
                </a:lnTo>
                <a:lnTo>
                  <a:pt x="1674590" y="113989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" y="0"/>
            <a:ext cx="7806889" cy="4723331"/>
          </a:xfrm>
          <a:custGeom>
            <a:avLst/>
            <a:gdLst>
              <a:gd name="connsiteX0" fmla="*/ 0 w 7806889"/>
              <a:gd name="connsiteY0" fmla="*/ 0 h 4723331"/>
              <a:gd name="connsiteX1" fmla="*/ 7806889 w 7806889"/>
              <a:gd name="connsiteY1" fmla="*/ 0 h 4723331"/>
              <a:gd name="connsiteX2" fmla="*/ 1473016 w 7806889"/>
              <a:gd name="connsiteY2" fmla="*/ 4723331 h 4723331"/>
              <a:gd name="connsiteX3" fmla="*/ 0 w 7806889"/>
              <a:gd name="connsiteY3" fmla="*/ 3657825 h 4723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06889" h="4723331">
                <a:moveTo>
                  <a:pt x="0" y="0"/>
                </a:moveTo>
                <a:lnTo>
                  <a:pt x="7806889" y="0"/>
                </a:lnTo>
                <a:lnTo>
                  <a:pt x="1473016" y="4723331"/>
                </a:lnTo>
                <a:lnTo>
                  <a:pt x="0" y="365782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4" name="Freeform: Shape 13"/>
          <p:cNvSpPr/>
          <p:nvPr userDrawn="1"/>
        </p:nvSpPr>
        <p:spPr>
          <a:xfrm rot="10800000" flipV="1">
            <a:off x="0" y="5213253"/>
            <a:ext cx="3747554" cy="1644747"/>
          </a:xfrm>
          <a:custGeom>
            <a:avLst/>
            <a:gdLst>
              <a:gd name="connsiteX0" fmla="*/ 2273790 w 3747554"/>
              <a:gd name="connsiteY0" fmla="*/ 0 h 1644747"/>
              <a:gd name="connsiteX1" fmla="*/ 0 w 3747554"/>
              <a:gd name="connsiteY1" fmla="*/ 1644747 h 1644747"/>
              <a:gd name="connsiteX2" fmla="*/ 3747554 w 3747554"/>
              <a:gd name="connsiteY2" fmla="*/ 1644747 h 1644747"/>
              <a:gd name="connsiteX3" fmla="*/ 3747554 w 3747554"/>
              <a:gd name="connsiteY3" fmla="*/ 1099025 h 1644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7554" h="1644747">
                <a:moveTo>
                  <a:pt x="2273790" y="0"/>
                </a:moveTo>
                <a:lnTo>
                  <a:pt x="0" y="1644747"/>
                </a:lnTo>
                <a:lnTo>
                  <a:pt x="3747554" y="1644747"/>
                </a:lnTo>
                <a:lnTo>
                  <a:pt x="3747554" y="109902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Date Placeholder 3"/>
          <p:cNvSpPr>
            <a:spLocks noGrp="1"/>
          </p:cNvSpPr>
          <p:nvPr>
            <p:ph type="dt" sz="half" idx="11"/>
          </p:nvPr>
        </p:nvSpPr>
        <p:spPr>
          <a:xfrm>
            <a:off x="569946" y="6356349"/>
            <a:ext cx="1931877" cy="365125"/>
          </a:xfrm>
          <a:prstGeom prst="rect">
            <a:avLst/>
          </a:prstGeom>
        </p:spPr>
        <p:txBody>
          <a:bodyPr lIns="0" rIns="0"/>
          <a:lstStyle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41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747555" y="6356350"/>
            <a:ext cx="5647713" cy="365125"/>
          </a:xfrm>
          <a:prstGeom prst="rect">
            <a:avLst/>
          </a:prstGeom>
        </p:spPr>
        <p:txBody>
          <a:bodyPr/>
          <a:lstStyle>
            <a:lvl1pPr algn="l">
              <a:defRPr cap="none" baseline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19" name="Freeform: Shape 18"/>
          <p:cNvSpPr/>
          <p:nvPr userDrawn="1"/>
        </p:nvSpPr>
        <p:spPr>
          <a:xfrm flipV="1">
            <a:off x="7333860" y="-1"/>
            <a:ext cx="4858141" cy="2684911"/>
          </a:xfrm>
          <a:custGeom>
            <a:avLst/>
            <a:gdLst>
              <a:gd name="connsiteX0" fmla="*/ 1229424 w 4858141"/>
              <a:gd name="connsiteY0" fmla="*/ 2684911 h 2684911"/>
              <a:gd name="connsiteX1" fmla="*/ 4858141 w 4858141"/>
              <a:gd name="connsiteY1" fmla="*/ 2684911 h 2684911"/>
              <a:gd name="connsiteX2" fmla="*/ 4858141 w 4858141"/>
              <a:gd name="connsiteY2" fmla="*/ 1794066 h 2684911"/>
              <a:gd name="connsiteX3" fmla="*/ 2452345 w 4858141"/>
              <a:gd name="connsiteY3" fmla="*/ 0 h 2684911"/>
              <a:gd name="connsiteX4" fmla="*/ 0 w 4858141"/>
              <a:gd name="connsiteY4" fmla="*/ 1773905 h 2684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58141" h="2684911">
                <a:moveTo>
                  <a:pt x="1229424" y="2684911"/>
                </a:moveTo>
                <a:lnTo>
                  <a:pt x="4858141" y="2684911"/>
                </a:lnTo>
                <a:lnTo>
                  <a:pt x="4858141" y="1794066"/>
                </a:lnTo>
                <a:lnTo>
                  <a:pt x="2452345" y="0"/>
                </a:lnTo>
                <a:lnTo>
                  <a:pt x="0" y="177390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000322" y="235007"/>
            <a:ext cx="3528392" cy="164343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88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#00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10856835" y="6356350"/>
            <a:ext cx="86531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FC1CF07D-8B3F-4D32-B059-0039CEA46D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2550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: Shape 36"/>
          <p:cNvSpPr/>
          <p:nvPr userDrawn="1"/>
        </p:nvSpPr>
        <p:spPr>
          <a:xfrm>
            <a:off x="0" y="5029200"/>
            <a:ext cx="12192000" cy="1828800"/>
          </a:xfrm>
          <a:custGeom>
            <a:avLst/>
            <a:gdLst>
              <a:gd name="connsiteX0" fmla="*/ 0 w 8128000"/>
              <a:gd name="connsiteY0" fmla="*/ 0 h 1828800"/>
              <a:gd name="connsiteX1" fmla="*/ 4064000 w 8128000"/>
              <a:gd name="connsiteY1" fmla="*/ 0 h 1828800"/>
              <a:gd name="connsiteX2" fmla="*/ 8128000 w 8128000"/>
              <a:gd name="connsiteY2" fmla="*/ 0 h 1828800"/>
              <a:gd name="connsiteX3" fmla="*/ 8128000 w 8128000"/>
              <a:gd name="connsiteY3" fmla="*/ 1828800 h 1828800"/>
              <a:gd name="connsiteX4" fmla="*/ 4064000 w 8128000"/>
              <a:gd name="connsiteY4" fmla="*/ 1828800 h 1828800"/>
              <a:gd name="connsiteX5" fmla="*/ 0 w 8128000"/>
              <a:gd name="connsiteY5" fmla="*/ 182880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28000" h="1828800">
                <a:moveTo>
                  <a:pt x="0" y="0"/>
                </a:moveTo>
                <a:lnTo>
                  <a:pt x="4064000" y="0"/>
                </a:lnTo>
                <a:lnTo>
                  <a:pt x="8128000" y="0"/>
                </a:lnTo>
                <a:lnTo>
                  <a:pt x="8128000" y="1828800"/>
                </a:lnTo>
                <a:lnTo>
                  <a:pt x="4064000" y="1828800"/>
                </a:lnTo>
                <a:lnTo>
                  <a:pt x="0" y="18288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0" y="1371601"/>
            <a:ext cx="12192000" cy="3657600"/>
          </a:xfrm>
          <a:custGeom>
            <a:avLst/>
            <a:gdLst>
              <a:gd name="connsiteX0" fmla="*/ 0 w 8129016"/>
              <a:gd name="connsiteY0" fmla="*/ 0 h 3657600"/>
              <a:gd name="connsiteX1" fmla="*/ 8129016 w 8129016"/>
              <a:gd name="connsiteY1" fmla="*/ 0 h 3657600"/>
              <a:gd name="connsiteX2" fmla="*/ 8129016 w 8129016"/>
              <a:gd name="connsiteY2" fmla="*/ 1828800 h 3657600"/>
              <a:gd name="connsiteX3" fmla="*/ 8129016 w 8129016"/>
              <a:gd name="connsiteY3" fmla="*/ 3657600 h 3657600"/>
              <a:gd name="connsiteX4" fmla="*/ 4064000 w 8129016"/>
              <a:gd name="connsiteY4" fmla="*/ 3657600 h 3657600"/>
              <a:gd name="connsiteX5" fmla="*/ 0 w 8129016"/>
              <a:gd name="connsiteY5" fmla="*/ 36576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29016" h="3657600">
                <a:moveTo>
                  <a:pt x="0" y="0"/>
                </a:moveTo>
                <a:lnTo>
                  <a:pt x="8129016" y="0"/>
                </a:lnTo>
                <a:lnTo>
                  <a:pt x="8129016" y="1828800"/>
                </a:lnTo>
                <a:lnTo>
                  <a:pt x="8129016" y="3657600"/>
                </a:lnTo>
                <a:lnTo>
                  <a:pt x="4064000" y="3657600"/>
                </a:lnTo>
                <a:lnTo>
                  <a:pt x="0" y="365760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3452" y="5207651"/>
            <a:ext cx="9865096" cy="1067644"/>
          </a:xfrm>
          <a:prstGeom prst="rect">
            <a:avLst/>
          </a:prstGeom>
        </p:spPr>
        <p:txBody>
          <a:bodyPr lIns="274320" rIns="274320" anchor="ctr">
            <a:noAutofit/>
          </a:bodyPr>
          <a:lstStyle>
            <a:lvl1pPr algn="ctr">
              <a:defRPr sz="5400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3452" y="6165304"/>
            <a:ext cx="9865096" cy="480131"/>
          </a:xfrm>
          <a:prstGeom prst="rect">
            <a:avLst/>
          </a:prstGeom>
        </p:spPr>
        <p:txBody>
          <a:bodyPr wrap="square" lIns="274320" rIns="274320">
            <a:spAutoFit/>
          </a:bodyPr>
          <a:lstStyle>
            <a:lvl1pPr marL="0" indent="0" algn="ctr">
              <a:buNone/>
              <a:defRPr sz="28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3486312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: Shape 36"/>
          <p:cNvSpPr/>
          <p:nvPr userDrawn="1"/>
        </p:nvSpPr>
        <p:spPr>
          <a:xfrm>
            <a:off x="0" y="5029200"/>
            <a:ext cx="12192000" cy="1828800"/>
          </a:xfrm>
          <a:custGeom>
            <a:avLst/>
            <a:gdLst>
              <a:gd name="connsiteX0" fmla="*/ 0 w 8128000"/>
              <a:gd name="connsiteY0" fmla="*/ 0 h 1828800"/>
              <a:gd name="connsiteX1" fmla="*/ 4064000 w 8128000"/>
              <a:gd name="connsiteY1" fmla="*/ 0 h 1828800"/>
              <a:gd name="connsiteX2" fmla="*/ 8128000 w 8128000"/>
              <a:gd name="connsiteY2" fmla="*/ 0 h 1828800"/>
              <a:gd name="connsiteX3" fmla="*/ 8128000 w 8128000"/>
              <a:gd name="connsiteY3" fmla="*/ 1828800 h 1828800"/>
              <a:gd name="connsiteX4" fmla="*/ 4064000 w 8128000"/>
              <a:gd name="connsiteY4" fmla="*/ 1828800 h 1828800"/>
              <a:gd name="connsiteX5" fmla="*/ 0 w 8128000"/>
              <a:gd name="connsiteY5" fmla="*/ 182880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28000" h="1828800">
                <a:moveTo>
                  <a:pt x="0" y="0"/>
                </a:moveTo>
                <a:lnTo>
                  <a:pt x="4064000" y="0"/>
                </a:lnTo>
                <a:lnTo>
                  <a:pt x="8128000" y="0"/>
                </a:lnTo>
                <a:lnTo>
                  <a:pt x="8128000" y="1828800"/>
                </a:lnTo>
                <a:lnTo>
                  <a:pt x="4064000" y="1828800"/>
                </a:lnTo>
                <a:lnTo>
                  <a:pt x="0" y="18288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0" y="1371601"/>
            <a:ext cx="12192000" cy="3657600"/>
          </a:xfrm>
          <a:custGeom>
            <a:avLst/>
            <a:gdLst>
              <a:gd name="connsiteX0" fmla="*/ 0 w 8129016"/>
              <a:gd name="connsiteY0" fmla="*/ 0 h 3657600"/>
              <a:gd name="connsiteX1" fmla="*/ 8129016 w 8129016"/>
              <a:gd name="connsiteY1" fmla="*/ 0 h 3657600"/>
              <a:gd name="connsiteX2" fmla="*/ 8129016 w 8129016"/>
              <a:gd name="connsiteY2" fmla="*/ 1828800 h 3657600"/>
              <a:gd name="connsiteX3" fmla="*/ 8129016 w 8129016"/>
              <a:gd name="connsiteY3" fmla="*/ 3657600 h 3657600"/>
              <a:gd name="connsiteX4" fmla="*/ 4064000 w 8129016"/>
              <a:gd name="connsiteY4" fmla="*/ 3657600 h 3657600"/>
              <a:gd name="connsiteX5" fmla="*/ 0 w 8129016"/>
              <a:gd name="connsiteY5" fmla="*/ 36576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29016" h="3657600">
                <a:moveTo>
                  <a:pt x="0" y="0"/>
                </a:moveTo>
                <a:lnTo>
                  <a:pt x="8129016" y="0"/>
                </a:lnTo>
                <a:lnTo>
                  <a:pt x="8129016" y="1828800"/>
                </a:lnTo>
                <a:lnTo>
                  <a:pt x="8129016" y="3657600"/>
                </a:lnTo>
                <a:lnTo>
                  <a:pt x="4064000" y="3657600"/>
                </a:lnTo>
                <a:lnTo>
                  <a:pt x="0" y="365760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3452" y="5207651"/>
            <a:ext cx="9865096" cy="1067644"/>
          </a:xfrm>
          <a:prstGeom prst="rect">
            <a:avLst/>
          </a:prstGeom>
        </p:spPr>
        <p:txBody>
          <a:bodyPr lIns="274320" rIns="274320" anchor="ctr">
            <a:noAutofit/>
          </a:bodyPr>
          <a:lstStyle>
            <a:lvl1pPr algn="ctr">
              <a:defRPr sz="5400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3452" y="6165304"/>
            <a:ext cx="9865096" cy="480131"/>
          </a:xfrm>
          <a:prstGeom prst="rect">
            <a:avLst/>
          </a:prstGeom>
        </p:spPr>
        <p:txBody>
          <a:bodyPr wrap="square" lIns="274320" rIns="274320">
            <a:spAutoFit/>
          </a:bodyPr>
          <a:lstStyle>
            <a:lvl1pPr marL="0" indent="0" algn="ctr">
              <a:buNone/>
              <a:defRPr sz="28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4122796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: Shape 36"/>
          <p:cNvSpPr/>
          <p:nvPr userDrawn="1"/>
        </p:nvSpPr>
        <p:spPr>
          <a:xfrm>
            <a:off x="0" y="5029200"/>
            <a:ext cx="12192000" cy="1828800"/>
          </a:xfrm>
          <a:custGeom>
            <a:avLst/>
            <a:gdLst>
              <a:gd name="connsiteX0" fmla="*/ 0 w 8128000"/>
              <a:gd name="connsiteY0" fmla="*/ 0 h 1828800"/>
              <a:gd name="connsiteX1" fmla="*/ 4064000 w 8128000"/>
              <a:gd name="connsiteY1" fmla="*/ 0 h 1828800"/>
              <a:gd name="connsiteX2" fmla="*/ 8128000 w 8128000"/>
              <a:gd name="connsiteY2" fmla="*/ 0 h 1828800"/>
              <a:gd name="connsiteX3" fmla="*/ 8128000 w 8128000"/>
              <a:gd name="connsiteY3" fmla="*/ 1828800 h 1828800"/>
              <a:gd name="connsiteX4" fmla="*/ 4064000 w 8128000"/>
              <a:gd name="connsiteY4" fmla="*/ 1828800 h 1828800"/>
              <a:gd name="connsiteX5" fmla="*/ 0 w 8128000"/>
              <a:gd name="connsiteY5" fmla="*/ 182880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28000" h="1828800">
                <a:moveTo>
                  <a:pt x="0" y="0"/>
                </a:moveTo>
                <a:lnTo>
                  <a:pt x="4064000" y="0"/>
                </a:lnTo>
                <a:lnTo>
                  <a:pt x="8128000" y="0"/>
                </a:lnTo>
                <a:lnTo>
                  <a:pt x="8128000" y="1828800"/>
                </a:lnTo>
                <a:lnTo>
                  <a:pt x="4064000" y="1828800"/>
                </a:lnTo>
                <a:lnTo>
                  <a:pt x="0" y="18288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0" y="1371601"/>
            <a:ext cx="12192000" cy="3657600"/>
          </a:xfrm>
          <a:custGeom>
            <a:avLst/>
            <a:gdLst>
              <a:gd name="connsiteX0" fmla="*/ 0 w 8129016"/>
              <a:gd name="connsiteY0" fmla="*/ 0 h 3657600"/>
              <a:gd name="connsiteX1" fmla="*/ 8129016 w 8129016"/>
              <a:gd name="connsiteY1" fmla="*/ 0 h 3657600"/>
              <a:gd name="connsiteX2" fmla="*/ 8129016 w 8129016"/>
              <a:gd name="connsiteY2" fmla="*/ 1828800 h 3657600"/>
              <a:gd name="connsiteX3" fmla="*/ 8129016 w 8129016"/>
              <a:gd name="connsiteY3" fmla="*/ 3657600 h 3657600"/>
              <a:gd name="connsiteX4" fmla="*/ 4064000 w 8129016"/>
              <a:gd name="connsiteY4" fmla="*/ 3657600 h 3657600"/>
              <a:gd name="connsiteX5" fmla="*/ 0 w 8129016"/>
              <a:gd name="connsiteY5" fmla="*/ 36576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29016" h="3657600">
                <a:moveTo>
                  <a:pt x="0" y="0"/>
                </a:moveTo>
                <a:lnTo>
                  <a:pt x="8129016" y="0"/>
                </a:lnTo>
                <a:lnTo>
                  <a:pt x="8129016" y="1828800"/>
                </a:lnTo>
                <a:lnTo>
                  <a:pt x="8129016" y="3657600"/>
                </a:lnTo>
                <a:lnTo>
                  <a:pt x="4064000" y="3657600"/>
                </a:lnTo>
                <a:lnTo>
                  <a:pt x="0" y="365760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3452" y="5207651"/>
            <a:ext cx="9865096" cy="1067644"/>
          </a:xfrm>
          <a:prstGeom prst="rect">
            <a:avLst/>
          </a:prstGeom>
        </p:spPr>
        <p:txBody>
          <a:bodyPr lIns="274320" rIns="274320" anchor="ctr">
            <a:noAutofit/>
          </a:bodyPr>
          <a:lstStyle>
            <a:lvl1pPr algn="ctr">
              <a:defRPr sz="5400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3452" y="6165304"/>
            <a:ext cx="9865096" cy="480131"/>
          </a:xfrm>
          <a:prstGeom prst="rect">
            <a:avLst/>
          </a:prstGeom>
        </p:spPr>
        <p:txBody>
          <a:bodyPr wrap="square" lIns="274320" rIns="274320">
            <a:spAutoFit/>
          </a:bodyPr>
          <a:lstStyle>
            <a:lvl1pPr marL="0" indent="0" algn="ctr">
              <a:buNone/>
              <a:defRPr sz="28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2290445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CF07D-8B3F-4D32-B059-0039CEA46D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="" xmlns:p14="http://schemas.microsoft.com/office/powerpoint/2010/main" val="3009425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7" r:id="rId2"/>
    <p:sldLayoutId id="2147483861" r:id="rId3"/>
    <p:sldLayoutId id="2147483858" r:id="rId4"/>
    <p:sldLayoutId id="2147483860" r:id="rId5"/>
    <p:sldLayoutId id="2147483859" r:id="rId6"/>
    <p:sldLayoutId id="2147483862" r:id="rId7"/>
    <p:sldLayoutId id="2147483864" r:id="rId8"/>
    <p:sldLayoutId id="2147483863" r:id="rId9"/>
    <p:sldLayoutId id="2147483865" r:id="rId10"/>
    <p:sldLayoutId id="2147483866" r:id="rId11"/>
    <p:sldLayoutId id="2147483883" r:id="rId12"/>
    <p:sldLayoutId id="2147483874" r:id="rId13"/>
    <p:sldLayoutId id="2147483875" r:id="rId14"/>
    <p:sldLayoutId id="2147483877" r:id="rId15"/>
    <p:sldLayoutId id="2147483882" r:id="rId16"/>
    <p:sldLayoutId id="2147483876" r:id="rId17"/>
    <p:sldLayoutId id="2147483872" r:id="rId18"/>
    <p:sldLayoutId id="2147483878" r:id="rId19"/>
    <p:sldLayoutId id="2147483856" r:id="rId20"/>
    <p:sldLayoutId id="2147483880" r:id="rId21"/>
    <p:sldLayoutId id="2147483879" r:id="rId22"/>
    <p:sldLayoutId id="2147483881" r:id="rId23"/>
    <p:sldLayoutId id="2147483884" r:id="rId2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=""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=""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52728" y="4429132"/>
            <a:ext cx="8904312" cy="1067644"/>
          </a:xfrm>
        </p:spPr>
        <p:txBody>
          <a:bodyPr>
            <a:noAutofit/>
          </a:bodyPr>
          <a:lstStyle/>
          <a:p>
            <a:pPr algn="ctr"/>
            <a:r>
              <a:rPr lang="ru-RU" sz="3400" dirty="0" smtClean="0">
                <a:solidFill>
                  <a:schemeClr val="bg1"/>
                </a:solidFill>
              </a:rPr>
              <a:t>Совещание </a:t>
            </a:r>
            <a:br>
              <a:rPr lang="ru-RU" sz="3400" dirty="0" smtClean="0">
                <a:solidFill>
                  <a:schemeClr val="bg1"/>
                </a:solidFill>
              </a:rPr>
            </a:br>
            <a:r>
              <a:rPr lang="ru-RU" sz="3400" dirty="0" smtClean="0">
                <a:solidFill>
                  <a:schemeClr val="bg1"/>
                </a:solidFill>
              </a:rPr>
              <a:t>по вопросам профилактики производственного травматизма при выполнении работ в водопроводных, канализационных, газовых колодцах и иных помещениях систем водоснабжения и водоотведения, в том числе в замкнутых пространствах</a:t>
            </a:r>
            <a:r>
              <a:rPr lang="ru-RU" sz="2600" dirty="0" smtClean="0">
                <a:solidFill>
                  <a:schemeClr val="bg1"/>
                </a:solidFill>
                <a:cs typeface="Times New Roman" pitchFamily="18" charset="0"/>
              </a:rPr>
              <a:t/>
            </a:r>
            <a:br>
              <a:rPr lang="ru-RU" sz="2600" dirty="0" smtClean="0">
                <a:solidFill>
                  <a:schemeClr val="bg1"/>
                </a:solidFill>
                <a:cs typeface="Times New Roman" pitchFamily="18" charset="0"/>
              </a:rPr>
            </a:b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subTitle" idx="1"/>
          </p:nvPr>
        </p:nvSpPr>
        <p:spPr>
          <a:xfrm>
            <a:off x="3381356" y="6147558"/>
            <a:ext cx="8434459" cy="710442"/>
          </a:xfrm>
        </p:spPr>
        <p:txBody>
          <a:bodyPr/>
          <a:lstStyle/>
          <a:p>
            <a:pPr lvl="0" algn="ctr"/>
            <a:r>
              <a:rPr lang="ru-RU" dirty="0" smtClean="0">
                <a:solidFill>
                  <a:schemeClr val="bg1"/>
                </a:solidFill>
              </a:rPr>
              <a:t>Иркутск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>
          <a:xfrm>
            <a:off x="263354" y="6356351"/>
            <a:ext cx="2784625" cy="365125"/>
          </a:xfrm>
        </p:spPr>
        <p:txBody>
          <a:bodyPr/>
          <a:lstStyle/>
          <a:p>
            <a:r>
              <a:rPr lang="ru-RU" sz="1800" b="1" dirty="0" smtClean="0">
                <a:solidFill>
                  <a:schemeClr val="tx1"/>
                </a:solidFill>
              </a:rPr>
              <a:t>10 августа 2021 года</a:t>
            </a:r>
          </a:p>
        </p:txBody>
      </p:sp>
      <p:pic>
        <p:nvPicPr>
          <p:cNvPr id="16" name="Picture 2" descr="http://www.irkobl.ru/irk/symbol/irko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44472" y="332656"/>
            <a:ext cx="870539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5"/>
          <p:cNvSpPr txBox="1">
            <a:spLocks/>
          </p:cNvSpPr>
          <p:nvPr/>
        </p:nvSpPr>
        <p:spPr>
          <a:xfrm>
            <a:off x="8382016" y="5357827"/>
            <a:ext cx="1931877" cy="365125"/>
          </a:xfrm>
          <a:prstGeom prst="rect">
            <a:avLst/>
          </a:prstGeom>
        </p:spPr>
        <p:txBody>
          <a:bodyPr vert="horz" lIns="0" tIns="45720" rIns="0" bIns="45720" rtlCol="0" anchor="ctr"/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Рисунок 9" descr="img3_750x1000_4.jpg"/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t="19750" b="19750"/>
          <a:stretch>
            <a:fillRect/>
          </a:stretch>
        </p:blipFill>
        <p:spPr>
          <a:xfrm>
            <a:off x="1" y="0"/>
            <a:ext cx="5785648" cy="3500438"/>
          </a:xfrm>
        </p:spPr>
      </p:pic>
    </p:spTree>
    <p:extLst>
      <p:ext uri="{BB962C8B-B14F-4D97-AF65-F5344CB8AC3E}">
        <p14:creationId xmlns="" xmlns:p14="http://schemas.microsoft.com/office/powerpoint/2010/main" val="65762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http://www.irkobl.ru/irk/symbol/irko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08368" y="332656"/>
            <a:ext cx="870538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le 3"/>
          <p:cNvSpPr txBox="1">
            <a:spLocks/>
          </p:cNvSpPr>
          <p:nvPr/>
        </p:nvSpPr>
        <p:spPr>
          <a:xfrm>
            <a:off x="0" y="2571744"/>
            <a:ext cx="4095736" cy="563588"/>
          </a:xfrm>
          <a:prstGeom prst="rect">
            <a:avLst/>
          </a:prstGeom>
        </p:spPr>
        <p:txBody>
          <a:bodyPr vert="horz" lIns="274320" tIns="45720" rIns="0" bIns="45720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all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Ключевые </a:t>
            </a:r>
            <a:endParaRPr kumimoji="0" lang="ru-RU" sz="2800" b="1" i="0" u="none" strike="noStrike" kern="1200" cap="all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all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вопросы:</a:t>
            </a:r>
            <a:endParaRPr kumimoji="0" lang="en-US" sz="2800" b="1" i="0" u="none" strike="noStrike" kern="1200" cap="all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4" name="Subtitle 4"/>
          <p:cNvSpPr txBox="1">
            <a:spLocks/>
          </p:cNvSpPr>
          <p:nvPr/>
        </p:nvSpPr>
        <p:spPr>
          <a:xfrm>
            <a:off x="2166910" y="2143116"/>
            <a:ext cx="7429552" cy="2071702"/>
          </a:xfrm>
          <a:prstGeom prst="rect">
            <a:avLst/>
          </a:prstGeom>
        </p:spPr>
        <p:txBody>
          <a:bodyPr vert="horz" wrap="square" lIns="274320" tIns="45720" rIns="0" bIns="45720" rtlCol="0">
            <a:no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Мероприятия по профилактике производственного травматизма в водопроводных, канализационных, газовых колодцах и иных помещениях систем водоснабжения и водоотведения, в том числе в замкнутых </a:t>
            </a: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пространствах:</a:t>
            </a:r>
            <a:endParaRPr lang="ru-RU" sz="1400" b="1" cap="all" dirty="0" smtClean="0">
              <a:solidFill>
                <a:schemeClr val="accent2"/>
              </a:solidFill>
              <a:ea typeface="+mj-ea"/>
              <a:cs typeface="+mj-cs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обучение работников и проверка знаний требований охраны труда,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обеспечение работников средствами индивидуальной и коллективной защиты, </a:t>
            </a: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соблюдение требований Правил охраны труда ,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проведение медицинских осмотров, психиатрического </a:t>
            </a: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освидетельствования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пр.</a:t>
            </a:r>
            <a:endParaRPr lang="ru-RU" sz="1400" b="1" cap="all" dirty="0" smtClean="0">
              <a:solidFill>
                <a:schemeClr val="accent2"/>
              </a:solidFill>
              <a:ea typeface="+mj-ea"/>
              <a:cs typeface="+mj-cs"/>
            </a:endParaRPr>
          </a:p>
        </p:txBody>
      </p:sp>
      <p:sp>
        <p:nvSpPr>
          <p:cNvPr id="15" name="Заголовок 14"/>
          <p:cNvSpPr>
            <a:spLocks noGrp="1"/>
          </p:cNvSpPr>
          <p:nvPr>
            <p:ph type="ctrTitle"/>
          </p:nvPr>
        </p:nvSpPr>
        <p:spPr>
          <a:xfrm>
            <a:off x="0" y="1142984"/>
            <a:ext cx="7524760" cy="1071570"/>
          </a:xfrm>
        </p:spPr>
        <p:txBody>
          <a:bodyPr/>
          <a:lstStyle/>
          <a:p>
            <a:pPr>
              <a:defRPr/>
            </a:pPr>
            <a:r>
              <a:rPr lang="ru-RU" sz="2200" dirty="0" smtClean="0">
                <a:solidFill>
                  <a:schemeClr val="tx1"/>
                </a:solidFill>
              </a:rPr>
              <a:t>совещание </a:t>
            </a:r>
            <a:r>
              <a:rPr lang="ru-RU" sz="2200" dirty="0" smtClean="0">
                <a:solidFill>
                  <a:schemeClr val="tx1"/>
                </a:solidFill>
              </a:rPr>
              <a:t>проводится </a:t>
            </a:r>
            <a:r>
              <a:rPr lang="ru-RU" sz="2200" dirty="0" smtClean="0">
                <a:solidFill>
                  <a:schemeClr val="tx1"/>
                </a:solidFill>
              </a:rPr>
              <a:t>в соответствии с письмом руководителя Федеральной службы по труду и занятости – главного государственного инспектора труда Российской Федерации Иванкова М.Ю</a:t>
            </a:r>
            <a:r>
              <a:rPr lang="ru-RU" sz="2200" dirty="0" smtClean="0">
                <a:solidFill>
                  <a:schemeClr val="tx1"/>
                </a:solidFill>
              </a:rPr>
              <a:t>. 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от </a:t>
            </a:r>
            <a:r>
              <a:rPr lang="ru-RU" sz="2400" dirty="0" smtClean="0">
                <a:solidFill>
                  <a:schemeClr val="tx1"/>
                </a:solidFill>
              </a:rPr>
              <a:t>15 июля 2021 года № 1840-ТЗ</a:t>
            </a:r>
            <a:r>
              <a:rPr lang="ru-RU" sz="2200" dirty="0" smtClean="0"/>
              <a:t/>
            </a:r>
            <a:br>
              <a:rPr lang="ru-RU" sz="2200" dirty="0" smtClean="0"/>
            </a:b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333688" y="4286256"/>
            <a:ext cx="8858312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Министерство труда и занятости иркутской области,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Государственная инспекция труда в Иркутской области,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Иркутское региональное отделение Фонда социального страхования РФ, </a:t>
            </a:r>
            <a:endParaRPr lang="ru-RU" sz="1400" b="1" cap="all" dirty="0" smtClean="0">
              <a:solidFill>
                <a:schemeClr val="accent2"/>
              </a:solidFill>
              <a:ea typeface="+mj-ea"/>
              <a:cs typeface="+mj-cs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Прокуратура Иркутской области, Енисейское управление Федеральной службы по экологическому, технологическому и атомному надзору, </a:t>
            </a:r>
            <a:endParaRPr lang="ru-RU" sz="1400" b="1" cap="all" dirty="0" smtClean="0">
              <a:solidFill>
                <a:schemeClr val="accent2"/>
              </a:solidFill>
              <a:ea typeface="+mj-ea"/>
              <a:cs typeface="+mj-cs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министерство </a:t>
            </a: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жилищной политики и энергетики Иркутской </a:t>
            </a: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области,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Ассоциация </a:t>
            </a: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Иркутское региональное объединение работодателей «Партнерство Товаропроизводителей и Предпринимателей</a:t>
            </a: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»,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Союз </a:t>
            </a: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«Иркутское областное объединение организаций профсоюзов</a:t>
            </a: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»,</a:t>
            </a:r>
            <a:endParaRPr lang="ru-RU" sz="1400" b="1" cap="all" dirty="0" smtClean="0">
              <a:solidFill>
                <a:schemeClr val="accent2"/>
              </a:solidFill>
              <a:ea typeface="+mj-ea"/>
              <a:cs typeface="+mj-cs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органы местного самоуправления муниципальных образований Иркутской </a:t>
            </a: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области,</a:t>
            </a:r>
            <a:endParaRPr lang="ru-RU" sz="1400" b="1" cap="all" dirty="0" smtClean="0">
              <a:solidFill>
                <a:schemeClr val="accent2"/>
              </a:solidFill>
              <a:ea typeface="+mj-ea"/>
              <a:cs typeface="+mj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b="1" cap="all" dirty="0" smtClean="0">
                <a:solidFill>
                  <a:schemeClr val="accent2"/>
                </a:solidFill>
                <a:ea typeface="+mj-ea"/>
                <a:cs typeface="+mj-cs"/>
              </a:rPr>
              <a:t>руководители и специалисты по охране труда  предприятий региона.</a:t>
            </a:r>
          </a:p>
        </p:txBody>
      </p:sp>
      <p:sp>
        <p:nvSpPr>
          <p:cNvPr id="17" name="Title 3"/>
          <p:cNvSpPr txBox="1">
            <a:spLocks/>
          </p:cNvSpPr>
          <p:nvPr/>
        </p:nvSpPr>
        <p:spPr>
          <a:xfrm>
            <a:off x="738150" y="4357694"/>
            <a:ext cx="3168352" cy="563588"/>
          </a:xfrm>
          <a:prstGeom prst="rect">
            <a:avLst/>
          </a:prstGeom>
        </p:spPr>
        <p:txBody>
          <a:bodyPr vert="horz" lIns="274320" tIns="45720" rIns="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all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Участники:</a:t>
            </a:r>
            <a:endParaRPr kumimoji="0" lang="en-US" sz="2800" b="1" i="0" u="none" strike="noStrike" kern="1200" cap="all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5435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2723" y="322168"/>
            <a:ext cx="6768752" cy="908719"/>
          </a:xfrm>
        </p:spPr>
        <p:txBody>
          <a:bodyPr>
            <a:normAutofit/>
          </a:bodyPr>
          <a:lstStyle/>
          <a:p>
            <a:r>
              <a:rPr lang="ru-RU" dirty="0" smtClean="0"/>
              <a:t>Повестка совещания</a:t>
            </a:r>
            <a:endParaRPr lang="en-US" dirty="0"/>
          </a:p>
        </p:txBody>
      </p:sp>
      <p:grpSp>
        <p:nvGrpSpPr>
          <p:cNvPr id="6" name="Group 67"/>
          <p:cNvGrpSpPr/>
          <p:nvPr/>
        </p:nvGrpSpPr>
        <p:grpSpPr>
          <a:xfrm>
            <a:off x="193896" y="1142984"/>
            <a:ext cx="11998104" cy="5447528"/>
            <a:chOff x="663690" y="2113016"/>
            <a:chExt cx="10690110" cy="3946570"/>
          </a:xfrm>
        </p:grpSpPr>
        <p:sp>
          <p:nvSpPr>
            <p:cNvPr id="3" name="TextBox 2"/>
            <p:cNvSpPr txBox="1"/>
            <p:nvPr/>
          </p:nvSpPr>
          <p:spPr>
            <a:xfrm>
              <a:off x="663690" y="2436758"/>
              <a:ext cx="3601615" cy="20290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200" b="1" dirty="0" smtClean="0"/>
                <a:t>О состоянии условий и охраны труда, мероприятиях по профилактике производственного травматизма в сфере жилищно-коммунального хозяйства на территории Иркутской области</a:t>
              </a:r>
              <a:endParaRPr lang="ru-RU" sz="2200" b="1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663690" y="4403436"/>
              <a:ext cx="3666303" cy="8027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200" dirty="0" smtClean="0">
                  <a:solidFill>
                    <a:schemeClr val="bg2">
                      <a:lumMod val="75000"/>
                    </a:schemeClr>
                  </a:solidFill>
                </a:rPr>
                <a:t>Заместитель министра труда и занятости Иркутской области </a:t>
              </a:r>
            </a:p>
            <a:p>
              <a:pPr algn="ctr"/>
              <a:r>
                <a:rPr lang="ru-RU" sz="2200" dirty="0" smtClean="0">
                  <a:solidFill>
                    <a:schemeClr val="bg2">
                      <a:lumMod val="75000"/>
                    </a:schemeClr>
                  </a:solidFill>
                </a:rPr>
                <a:t>Кузнецова Н.В.</a:t>
              </a:r>
              <a:endParaRPr lang="en-US" sz="2200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419044" y="2436758"/>
              <a:ext cx="3623583" cy="20290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200" b="1" dirty="0" smtClean="0"/>
                <a:t>О соблюдении требований безопасности и охраны труда при проведении работ в водопроводных, канализационных и газовых колодцах организациями жилищно-коммунальной сферы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781205" y="2113016"/>
              <a:ext cx="1460179" cy="2675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10:</a:t>
              </a:r>
              <a:r>
                <a:rPr lang="ru-RU" dirty="0" smtClean="0"/>
                <a:t>15</a:t>
              </a:r>
              <a:r>
                <a:rPr lang="en-US" dirty="0" smtClean="0"/>
                <a:t> </a:t>
              </a:r>
              <a:r>
                <a:rPr lang="en-US" dirty="0"/>
                <a:t>– </a:t>
              </a:r>
              <a:r>
                <a:rPr lang="en-US" dirty="0" smtClean="0"/>
                <a:t>10:</a:t>
              </a:r>
              <a:r>
                <a:rPr lang="ru-RU" dirty="0" smtClean="0"/>
                <a:t>30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28093" y="4403436"/>
              <a:ext cx="3657002" cy="10479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200" dirty="0" smtClean="0">
                  <a:solidFill>
                    <a:schemeClr val="bg2">
                      <a:lumMod val="75000"/>
                    </a:schemeClr>
                  </a:solidFill>
                </a:rPr>
                <a:t>Заместитель руководителя Государственной инспекции труда в Иркутской области</a:t>
              </a:r>
            </a:p>
            <a:p>
              <a:pPr algn="ctr"/>
              <a:r>
                <a:rPr lang="ru-RU" sz="2200" dirty="0" smtClean="0">
                  <a:solidFill>
                    <a:schemeClr val="bg2">
                      <a:lumMod val="75000"/>
                    </a:schemeClr>
                  </a:solidFill>
                </a:rPr>
                <a:t>Юрышев А.В. </a:t>
              </a:r>
              <a:endParaRPr lang="en-US" sz="2200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856147" y="2385004"/>
              <a:ext cx="3097559" cy="17837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200" b="1" dirty="0" smtClean="0"/>
                <a:t>О результатах практики прокурорского надзора </a:t>
              </a:r>
            </a:p>
            <a:p>
              <a:r>
                <a:rPr lang="ru-RU" sz="2200" b="1" dirty="0" smtClean="0"/>
                <a:t>за исполнением законодательства об охране труда в организациях жилищно-коммунальной сферы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448804" y="2113016"/>
              <a:ext cx="1307133" cy="2675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r>
                <a:rPr lang="ru-RU" dirty="0" smtClean="0"/>
                <a:t>0</a:t>
              </a:r>
              <a:r>
                <a:rPr lang="en-US" dirty="0" smtClean="0"/>
                <a:t>:</a:t>
              </a:r>
              <a:r>
                <a:rPr lang="ru-RU" dirty="0" smtClean="0"/>
                <a:t>3</a:t>
              </a:r>
              <a:r>
                <a:rPr lang="en-US" dirty="0" smtClean="0"/>
                <a:t>0 </a:t>
              </a:r>
              <a:r>
                <a:rPr lang="en-US" dirty="0"/>
                <a:t>– </a:t>
              </a:r>
              <a:r>
                <a:rPr lang="en-US" dirty="0" smtClean="0"/>
                <a:t>1</a:t>
              </a:r>
              <a:r>
                <a:rPr lang="ru-RU" dirty="0" smtClean="0"/>
                <a:t>0</a:t>
              </a:r>
              <a:r>
                <a:rPr lang="en-US" dirty="0" smtClean="0"/>
                <a:t>:</a:t>
              </a:r>
              <a:r>
                <a:rPr lang="ru-RU" dirty="0" smtClean="0"/>
                <a:t>45</a:t>
              </a:r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7728847" y="4351682"/>
              <a:ext cx="3330982" cy="15385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200" dirty="0" smtClean="0">
                  <a:solidFill>
                    <a:schemeClr val="bg2">
                      <a:lumMod val="75000"/>
                    </a:schemeClr>
                  </a:solidFill>
                </a:rPr>
                <a:t>Прокурор  отдела по </a:t>
              </a:r>
            </a:p>
            <a:p>
              <a:pPr algn="ctr"/>
              <a:r>
                <a:rPr lang="ru-RU" sz="2200" dirty="0" smtClean="0">
                  <a:solidFill>
                    <a:schemeClr val="bg2">
                      <a:lumMod val="75000"/>
                    </a:schemeClr>
                  </a:solidFill>
                </a:rPr>
                <a:t>надзору за исполнением законодательства в социальной сфере прокуратуры Иркутской области </a:t>
              </a:r>
              <a:r>
                <a:rPr lang="ru-RU" sz="2200" dirty="0" err="1" smtClean="0">
                  <a:solidFill>
                    <a:schemeClr val="bg2">
                      <a:lumMod val="75000"/>
                    </a:schemeClr>
                  </a:solidFill>
                </a:rPr>
                <a:t>Лапердина</a:t>
              </a:r>
              <a:r>
                <a:rPr lang="ru-RU" sz="2200" dirty="0" smtClean="0">
                  <a:solidFill>
                    <a:schemeClr val="bg2">
                      <a:lumMod val="75000"/>
                    </a:schemeClr>
                  </a:solidFill>
                </a:rPr>
                <a:t> И.С. </a:t>
              </a:r>
              <a:endParaRPr lang="en-US" sz="2200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47" name="Arrow: Pentagon 46"/>
            <p:cNvSpPr/>
            <p:nvPr/>
          </p:nvSpPr>
          <p:spPr>
            <a:xfrm>
              <a:off x="2254941" y="2159408"/>
              <a:ext cx="2250458" cy="225596"/>
            </a:xfrm>
            <a:prstGeom prst="homePlate">
              <a:avLst>
                <a:gd name="adj" fmla="val 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Arrow: Pentagon 47"/>
            <p:cNvSpPr/>
            <p:nvPr/>
          </p:nvSpPr>
          <p:spPr>
            <a:xfrm>
              <a:off x="6439227" y="2153181"/>
              <a:ext cx="1817011" cy="184666"/>
            </a:xfrm>
            <a:prstGeom prst="homePlate">
              <a:avLst>
                <a:gd name="adj" fmla="val 0"/>
              </a:avLst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Arrow: Pentagon 50"/>
            <p:cNvSpPr/>
            <p:nvPr/>
          </p:nvSpPr>
          <p:spPr>
            <a:xfrm>
              <a:off x="9984432" y="2153181"/>
              <a:ext cx="1369368" cy="167558"/>
            </a:xfrm>
            <a:prstGeom prst="homePlate">
              <a:avLst>
                <a:gd name="adj" fmla="val 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Arrow: Pentagon 52"/>
            <p:cNvSpPr/>
            <p:nvPr/>
          </p:nvSpPr>
          <p:spPr>
            <a:xfrm rot="5400000">
              <a:off x="9306212" y="4012919"/>
              <a:ext cx="3906404" cy="186929"/>
            </a:xfrm>
            <a:prstGeom prst="homePlate">
              <a:avLst>
                <a:gd name="adj" fmla="val 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0" name="Picture 2" descr="http://www.irkobl.ru/irk/symbol/irko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2544" y="116632"/>
            <a:ext cx="792088" cy="982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" name="Arrow: Pentagon 47"/>
          <p:cNvSpPr/>
          <p:nvPr/>
        </p:nvSpPr>
        <p:spPr>
          <a:xfrm>
            <a:off x="10905016" y="6555528"/>
            <a:ext cx="1247244" cy="288032"/>
          </a:xfrm>
          <a:prstGeom prst="homePlate">
            <a:avLst>
              <a:gd name="adj" fmla="val 0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09522" y="1142984"/>
            <a:ext cx="1519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10:</a:t>
            </a:r>
            <a:r>
              <a:rPr lang="ru-RU" dirty="0" smtClean="0"/>
              <a:t>00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10:</a:t>
            </a:r>
            <a:r>
              <a:rPr lang="ru-RU" dirty="0" smtClean="0"/>
              <a:t>15</a:t>
            </a: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23" name="Группа 25"/>
          <p:cNvGrpSpPr/>
          <p:nvPr/>
        </p:nvGrpSpPr>
        <p:grpSpPr>
          <a:xfrm>
            <a:off x="-48768" y="-31169"/>
            <a:ext cx="12192000" cy="571480"/>
            <a:chOff x="0" y="0"/>
            <a:chExt cx="9144000" cy="500042"/>
          </a:xfrm>
        </p:grpSpPr>
        <p:sp>
          <p:nvSpPr>
            <p:cNvPr id="24" name="Прямоугольник 23"/>
            <p:cNvSpPr/>
            <p:nvPr/>
          </p:nvSpPr>
          <p:spPr>
            <a:xfrm>
              <a:off x="0" y="0"/>
              <a:ext cx="9144000" cy="285728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0">
                  <a:schemeClr val="tx2">
                    <a:lumMod val="40000"/>
                    <a:lumOff val="60000"/>
                  </a:schemeClr>
                </a:gs>
                <a:gs pos="67000">
                  <a:schemeClr val="tx2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25" name="Нашивка 23"/>
            <p:cNvSpPr/>
            <p:nvPr/>
          </p:nvSpPr>
          <p:spPr>
            <a:xfrm>
              <a:off x="764383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6" name="Нашивка 24"/>
            <p:cNvSpPr/>
            <p:nvPr/>
          </p:nvSpPr>
          <p:spPr>
            <a:xfrm>
              <a:off x="785814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7" name="Нашивка 25"/>
            <p:cNvSpPr/>
            <p:nvPr/>
          </p:nvSpPr>
          <p:spPr>
            <a:xfrm>
              <a:off x="728664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8" name="Нашивка 26"/>
            <p:cNvSpPr/>
            <p:nvPr/>
          </p:nvSpPr>
          <p:spPr>
            <a:xfrm>
              <a:off x="821533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9" name="Нашивка 27"/>
            <p:cNvSpPr/>
            <p:nvPr/>
          </p:nvSpPr>
          <p:spPr>
            <a:xfrm>
              <a:off x="800102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31" name="Нашивка 28"/>
            <p:cNvSpPr/>
            <p:nvPr/>
          </p:nvSpPr>
          <p:spPr>
            <a:xfrm>
              <a:off x="750095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32" name="Нашивка 29"/>
            <p:cNvSpPr/>
            <p:nvPr/>
          </p:nvSpPr>
          <p:spPr>
            <a:xfrm>
              <a:off x="6715140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178894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http://www.irkobl.ru/irk/symbol/irko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525024" y="500042"/>
            <a:ext cx="870538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72260660"/>
              </p:ext>
            </p:extLst>
          </p:nvPr>
        </p:nvGraphicFramePr>
        <p:xfrm>
          <a:off x="95218" y="2743690"/>
          <a:ext cx="10096560" cy="2354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55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3655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3655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372289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bg1"/>
                          </a:solidFill>
                        </a:rPr>
                        <a:t>Групповые несчастные случаи</a:t>
                      </a:r>
                      <a:endParaRPr lang="ru-RU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bg1"/>
                          </a:solidFill>
                        </a:rPr>
                        <a:t>Количество пострадавших</a:t>
                      </a:r>
                      <a:endParaRPr lang="ru-RU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bg1"/>
                          </a:solidFill>
                        </a:rPr>
                        <a:t>Количество пострадавших со смертельным исходом</a:t>
                      </a:r>
                      <a:endParaRPr lang="ru-RU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6538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7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34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24</a:t>
                      </a:r>
                      <a:endParaRPr lang="ru-RU" sz="28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1" name="Title 17"/>
          <p:cNvSpPr txBox="1">
            <a:spLocks/>
          </p:cNvSpPr>
          <p:nvPr/>
        </p:nvSpPr>
        <p:spPr>
          <a:xfrm>
            <a:off x="-261982" y="2743690"/>
            <a:ext cx="8230190" cy="911209"/>
          </a:xfrm>
          <a:prstGeom prst="rect">
            <a:avLst/>
          </a:prstGeom>
        </p:spPr>
        <p:txBody>
          <a:bodyPr vert="horz" lIns="274320" tIns="45720" rIns="0" bIns="45720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000" b="1" dirty="0" smtClean="0">
                <a:solidFill>
                  <a:schemeClr val="tx2"/>
                </a:solidFill>
                <a:ea typeface="+mj-ea"/>
                <a:cs typeface="+mj-cs"/>
              </a:rPr>
              <a:t>Несчастные </a:t>
            </a:r>
            <a:r>
              <a:rPr lang="ru-RU" sz="3000" b="1" dirty="0">
                <a:solidFill>
                  <a:schemeClr val="tx2"/>
                </a:solidFill>
                <a:ea typeface="+mj-ea"/>
                <a:cs typeface="+mj-cs"/>
              </a:rPr>
              <a:t>случаи, произошедшие при выполнении работ в водопроводных, канализационных, газовых колодцах и иных замкнутых пространствах, за период с 21 мая 2021 года по 9 июля 2021 года в России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  <a:br>
              <a:rPr kumimoji="0" lang="ru-RU" sz="24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ea typeface="+mj-ea"/>
                <a:cs typeface="+mj-cs"/>
              </a:rPr>
            </a:br>
            <a:r>
              <a:rPr kumimoji="0" lang="ru-RU" sz="24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ea typeface="+mj-ea"/>
                <a:cs typeface="+mj-cs"/>
              </a:rPr>
              <a:t/>
            </a:r>
            <a:br>
              <a:rPr kumimoji="0" lang="ru-RU" sz="24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ea typeface="+mj-ea"/>
                <a:cs typeface="+mj-cs"/>
              </a:rPr>
            </a:br>
            <a:r>
              <a:rPr kumimoji="0" lang="ru-RU" sz="24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  <a:endParaRPr kumimoji="0" lang="en-US" sz="2400" b="1" i="0" u="none" strike="noStrike" kern="1200" cap="all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grpSp>
        <p:nvGrpSpPr>
          <p:cNvPr id="22" name="Группа 25"/>
          <p:cNvGrpSpPr/>
          <p:nvPr/>
        </p:nvGrpSpPr>
        <p:grpSpPr>
          <a:xfrm>
            <a:off x="0" y="0"/>
            <a:ext cx="12192000" cy="571480"/>
            <a:chOff x="0" y="0"/>
            <a:chExt cx="9144000" cy="500042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0" y="0"/>
              <a:ext cx="9144000" cy="285728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0">
                  <a:schemeClr val="tx2">
                    <a:lumMod val="40000"/>
                    <a:lumOff val="60000"/>
                  </a:schemeClr>
                </a:gs>
                <a:gs pos="67000">
                  <a:schemeClr val="tx2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24" name="Нашивка 23"/>
            <p:cNvSpPr/>
            <p:nvPr/>
          </p:nvSpPr>
          <p:spPr>
            <a:xfrm>
              <a:off x="764383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5" name="Нашивка 24"/>
            <p:cNvSpPr/>
            <p:nvPr/>
          </p:nvSpPr>
          <p:spPr>
            <a:xfrm>
              <a:off x="785814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6" name="Нашивка 25"/>
            <p:cNvSpPr/>
            <p:nvPr/>
          </p:nvSpPr>
          <p:spPr>
            <a:xfrm>
              <a:off x="728664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7" name="Нашивка 26"/>
            <p:cNvSpPr/>
            <p:nvPr/>
          </p:nvSpPr>
          <p:spPr>
            <a:xfrm>
              <a:off x="821533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8" name="Нашивка 27"/>
            <p:cNvSpPr/>
            <p:nvPr/>
          </p:nvSpPr>
          <p:spPr>
            <a:xfrm>
              <a:off x="800102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9" name="Нашивка 28"/>
            <p:cNvSpPr/>
            <p:nvPr/>
          </p:nvSpPr>
          <p:spPr>
            <a:xfrm>
              <a:off x="750095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30" name="Нашивка 29"/>
            <p:cNvSpPr/>
            <p:nvPr/>
          </p:nvSpPr>
          <p:spPr>
            <a:xfrm>
              <a:off x="6715140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275435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0"/>
          <p:cNvGrpSpPr/>
          <p:nvPr/>
        </p:nvGrpSpPr>
        <p:grpSpPr>
          <a:xfrm>
            <a:off x="1381090" y="1370914"/>
            <a:ext cx="4212469" cy="1447537"/>
            <a:chOff x="2063550" y="2578034"/>
            <a:chExt cx="3744416" cy="1447537"/>
          </a:xfrm>
        </p:grpSpPr>
        <p:sp>
          <p:nvSpPr>
            <p:cNvPr id="22" name="TextBox 21"/>
            <p:cNvSpPr txBox="1"/>
            <p:nvPr/>
          </p:nvSpPr>
          <p:spPr>
            <a:xfrm>
              <a:off x="2063550" y="2578034"/>
              <a:ext cx="3744416" cy="1077218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algn="just"/>
              <a:r>
                <a:rPr lang="ru-RU" sz="1400" b="1" dirty="0" smtClean="0">
                  <a:solidFill>
                    <a:schemeClr val="tx2"/>
                  </a:solidFill>
                </a:rPr>
                <a:t>21 мая 2021 года в Ростовской области – групповой несчастный случай  в МУП «Управление «Водоканал» (г. Таганрог), где в результате отравления летучими углеводородами при работе в насосной станции пострадало 18 работников</a:t>
              </a:r>
              <a:endParaRPr lang="en-US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063551" y="3779350"/>
              <a:ext cx="3744415" cy="246221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r>
                <a:rPr lang="ru-RU" sz="1600" b="1" dirty="0" smtClean="0">
                  <a:solidFill>
                    <a:srgbClr val="FF0000"/>
                  </a:solidFill>
                </a:rPr>
                <a:t>12 чел погибло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452398" y="1537931"/>
            <a:ext cx="776295" cy="78472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Calibri" panose="020F0502020204030204" pitchFamily="34" charset="0"/>
                <a:ea typeface="Roboto Black" panose="02000000000000000000" pitchFamily="2" charset="0"/>
                <a:cs typeface="Calibri" panose="020F0502020204030204" pitchFamily="34" charset="0"/>
              </a:rPr>
              <a:t>1</a:t>
            </a:r>
            <a:endParaRPr lang="en-US" sz="4000" dirty="0">
              <a:latin typeface="Calibri" panose="020F0502020204030204" pitchFamily="34" charset="0"/>
              <a:ea typeface="Roboto Black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452530" y="4181137"/>
            <a:ext cx="4212468" cy="24622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</a:rPr>
              <a:t>2 чел погибло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49462" y="3114362"/>
            <a:ext cx="792088" cy="792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Calibri" panose="020F0502020204030204" pitchFamily="34" charset="0"/>
                <a:ea typeface="Roboto Black" panose="02000000000000000000" pitchFamily="2" charset="0"/>
                <a:cs typeface="Calibri" panose="020F0502020204030204" pitchFamily="34" charset="0"/>
              </a:rPr>
              <a:t>2</a:t>
            </a:r>
            <a:endParaRPr lang="en-US" sz="4000" dirty="0">
              <a:latin typeface="Calibri" panose="020F0502020204030204" pitchFamily="34" charset="0"/>
              <a:ea typeface="Roboto Black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38732" y="4698161"/>
            <a:ext cx="792088" cy="792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Calibri" panose="020F0502020204030204" pitchFamily="34" charset="0"/>
                <a:ea typeface="Roboto Black" panose="02000000000000000000" pitchFamily="2" charset="0"/>
                <a:cs typeface="Calibri" panose="020F0502020204030204" pitchFamily="34" charset="0"/>
              </a:rPr>
              <a:t>3</a:t>
            </a:r>
            <a:endParaRPr lang="en-US" sz="4000" dirty="0">
              <a:latin typeface="Calibri" panose="020F0502020204030204" pitchFamily="34" charset="0"/>
              <a:ea typeface="Roboto Black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5738810" y="1537931"/>
            <a:ext cx="792088" cy="792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Calibri" panose="020F0502020204030204" pitchFamily="34" charset="0"/>
                <a:ea typeface="Roboto Black" panose="02000000000000000000" pitchFamily="2" charset="0"/>
                <a:cs typeface="Calibri" panose="020F0502020204030204" pitchFamily="34" charset="0"/>
              </a:rPr>
              <a:t>5</a:t>
            </a:r>
            <a:endParaRPr lang="en-US" sz="4000" dirty="0">
              <a:latin typeface="Calibri" panose="020F0502020204030204" pitchFamily="34" charset="0"/>
              <a:ea typeface="Roboto Black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760899" y="3150306"/>
            <a:ext cx="792088" cy="792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Calibri" panose="020F0502020204030204" pitchFamily="34" charset="0"/>
                <a:ea typeface="Roboto Black" panose="02000000000000000000" pitchFamily="2" charset="0"/>
                <a:cs typeface="Calibri" panose="020F0502020204030204" pitchFamily="34" charset="0"/>
              </a:rPr>
              <a:t>6</a:t>
            </a:r>
            <a:endParaRPr lang="en-US" sz="4000" dirty="0">
              <a:latin typeface="Calibri" panose="020F0502020204030204" pitchFamily="34" charset="0"/>
              <a:ea typeface="Roboto Black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734488" y="4721247"/>
            <a:ext cx="792088" cy="792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Calibri" panose="020F0502020204030204" pitchFamily="34" charset="0"/>
                <a:ea typeface="Roboto Black" panose="02000000000000000000" pitchFamily="2" charset="0"/>
                <a:cs typeface="Calibri" panose="020F0502020204030204" pitchFamily="34" charset="0"/>
              </a:rPr>
              <a:t>7</a:t>
            </a:r>
            <a:endParaRPr lang="en-US" sz="4000" dirty="0">
              <a:latin typeface="Calibri" panose="020F0502020204030204" pitchFamily="34" charset="0"/>
              <a:ea typeface="Roboto Black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319046" y="560457"/>
            <a:ext cx="11144328" cy="911209"/>
          </a:xfrm>
        </p:spPr>
        <p:txBody>
          <a:bodyPr>
            <a:noAutofit/>
          </a:bodyPr>
          <a:lstStyle/>
          <a:p>
            <a:pPr algn="ctr"/>
            <a:r>
              <a:rPr lang="ru-RU" sz="3000" dirty="0" smtClean="0"/>
              <a:t>Количество пострадавших в результате несчастных случаев </a:t>
            </a:r>
            <a:br>
              <a:rPr lang="ru-RU" sz="3000" dirty="0" smtClean="0"/>
            </a:br>
            <a:r>
              <a:rPr lang="ru-RU" sz="3000" dirty="0" smtClean="0"/>
              <a:t>(с 21 мая 2021 года по 9 июля 2021 года)</a:t>
            </a:r>
            <a:br>
              <a:rPr lang="ru-RU" sz="3000" dirty="0" smtClean="0"/>
            </a:br>
            <a:r>
              <a:rPr lang="ru-RU" sz="3000" dirty="0" smtClean="0"/>
              <a:t> </a:t>
            </a:r>
            <a:endParaRPr lang="en-US" sz="3000" dirty="0"/>
          </a:p>
        </p:txBody>
      </p:sp>
      <p:sp>
        <p:nvSpPr>
          <p:cNvPr id="64" name="Slide Number Placeholder 63"/>
          <p:cNvSpPr>
            <a:spLocks noGrp="1"/>
          </p:cNvSpPr>
          <p:nvPr>
            <p:ph type="sldNum" sz="quarter" idx="12"/>
          </p:nvPr>
        </p:nvSpPr>
        <p:spPr>
          <a:xfrm>
            <a:off x="10372539" y="6314602"/>
            <a:ext cx="865312" cy="365125"/>
          </a:xfrm>
        </p:spPr>
        <p:txBody>
          <a:bodyPr/>
          <a:lstStyle/>
          <a:p>
            <a:fld id="{FC1CF07D-8B3F-4D32-B059-0039CEA46DB1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42" name="Picture 2" descr="http://www.irkobl.ru/irk/symbol/irko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53784" y="285728"/>
            <a:ext cx="792088" cy="982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TextBox 45"/>
          <p:cNvSpPr txBox="1"/>
          <p:nvPr/>
        </p:nvSpPr>
        <p:spPr>
          <a:xfrm>
            <a:off x="1381092" y="3038129"/>
            <a:ext cx="4212468" cy="1077218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just"/>
            <a:r>
              <a:rPr lang="ru-RU" sz="1400" b="1" dirty="0" smtClean="0">
                <a:solidFill>
                  <a:schemeClr val="accent1"/>
                </a:solidFill>
              </a:rPr>
              <a:t>26 июня 2021 года в Тамбовской области – групповой несчастный случай в АО «Радуга» (п. г. т. Новая Ляда), где в результате отравления угарным газом при работе по откачиванию грунтовых вод из приямка зерновой нории</a:t>
            </a:r>
            <a:endParaRPr lang="en-US" sz="1400" b="1" dirty="0">
              <a:solidFill>
                <a:schemeClr val="accent1"/>
              </a:solidFill>
            </a:endParaRPr>
          </a:p>
        </p:txBody>
      </p:sp>
      <p:grpSp>
        <p:nvGrpSpPr>
          <p:cNvPr id="50" name="Group 20"/>
          <p:cNvGrpSpPr/>
          <p:nvPr/>
        </p:nvGrpSpPr>
        <p:grpSpPr>
          <a:xfrm>
            <a:off x="6596066" y="1252179"/>
            <a:ext cx="4714908" cy="1603543"/>
            <a:chOff x="2063551" y="2564904"/>
            <a:chExt cx="3744417" cy="1603543"/>
          </a:xfrm>
        </p:grpSpPr>
        <p:sp>
          <p:nvSpPr>
            <p:cNvPr id="54" name="TextBox 53"/>
            <p:cNvSpPr txBox="1"/>
            <p:nvPr/>
          </p:nvSpPr>
          <p:spPr>
            <a:xfrm>
              <a:off x="2063552" y="2564904"/>
              <a:ext cx="3744416" cy="1508105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algn="just"/>
              <a:r>
                <a:rPr lang="ru-RU" sz="1400" b="1" dirty="0" smtClean="0">
                  <a:solidFill>
                    <a:schemeClr val="tx2"/>
                  </a:solidFill>
                </a:rPr>
                <a:t>26 июня 2021 года в Ивановской области – групповой несчастный случай  ФКУ «Исправительная колония № 3 ГУФСИН по Ивановской области», в результате отравления летучими углеводородами при работе по очистке каналов канализационного колодца пострадали 4 работника</a:t>
              </a:r>
              <a:endParaRPr lang="en-US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063551" y="3922226"/>
              <a:ext cx="3744415" cy="246221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r>
                <a:rPr lang="ru-RU" sz="1600" b="1" dirty="0" smtClean="0">
                  <a:solidFill>
                    <a:srgbClr val="FF0000"/>
                  </a:solidFill>
                </a:rPr>
                <a:t>2 чел погибло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65" name="Прямоугольник 64"/>
          <p:cNvSpPr/>
          <p:nvPr/>
        </p:nvSpPr>
        <p:spPr>
          <a:xfrm>
            <a:off x="1381092" y="4609765"/>
            <a:ext cx="414340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1400" b="1" dirty="0" smtClean="0">
                <a:solidFill>
                  <a:schemeClr val="accent2"/>
                </a:solidFill>
              </a:rPr>
              <a:t>30 июня 2021 года в Красноярском крае – групповой несчастный случай в ООО «</a:t>
            </a:r>
            <a:r>
              <a:rPr lang="ru-RU" sz="1400" b="1" dirty="0" err="1" smtClean="0">
                <a:solidFill>
                  <a:schemeClr val="accent2"/>
                </a:solidFill>
              </a:rPr>
              <a:t>Эко-Восток</a:t>
            </a:r>
            <a:r>
              <a:rPr lang="ru-RU" sz="1400" b="1" dirty="0" smtClean="0">
                <a:solidFill>
                  <a:schemeClr val="accent2"/>
                </a:solidFill>
              </a:rPr>
              <a:t>» (г. Бородино), где в результате отравления угарным газом при работе по промывке иловой насосной камеры пострадали 4 работника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452530" y="5752773"/>
            <a:ext cx="4212468" cy="24622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</a:rPr>
              <a:t>2 чел погибло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6667504" y="3038129"/>
            <a:ext cx="464347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chemeClr val="accent1"/>
                </a:solidFill>
              </a:rPr>
              <a:t>5 июля 2021 года в Красноярском крае – групповой несчастный случай в ЗАО «</a:t>
            </a:r>
            <a:r>
              <a:rPr lang="ru-RU" sz="1400" b="1" dirty="0" err="1" smtClean="0">
                <a:solidFill>
                  <a:schemeClr val="accent1"/>
                </a:solidFill>
              </a:rPr>
              <a:t>Назаровское</a:t>
            </a:r>
            <a:r>
              <a:rPr lang="ru-RU" sz="1400" b="1" dirty="0" smtClean="0">
                <a:solidFill>
                  <a:schemeClr val="accent1"/>
                </a:solidFill>
              </a:rPr>
              <a:t>» (пос. Степной), где в результате отравления неустановленным веществом при производстве работ по очистке канализации пострадало 2 работника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667504" y="4252575"/>
            <a:ext cx="4714905" cy="24622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</a:rPr>
              <a:t>2 чел погибло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6596066" y="4681203"/>
            <a:ext cx="471490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chemeClr val="accent2"/>
                </a:solidFill>
              </a:rPr>
              <a:t>29 июня 2021 года в Республике Саха (Якутия) – групповой несчастный случай в АО «Водоканал» (г. Якутск), в результате отравления угарным газом при работе по очистке каналов канализационного колодца погибли 2 работника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667504" y="5895649"/>
            <a:ext cx="4212468" cy="24622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</a:rPr>
              <a:t>2 чел погибло</a:t>
            </a:r>
            <a:endParaRPr lang="en-US" sz="1600" b="1" dirty="0">
              <a:solidFill>
                <a:srgbClr val="FF0000"/>
              </a:solidFill>
            </a:endParaRPr>
          </a:p>
        </p:txBody>
      </p:sp>
      <p:grpSp>
        <p:nvGrpSpPr>
          <p:cNvPr id="73" name="Группа 25"/>
          <p:cNvGrpSpPr/>
          <p:nvPr/>
        </p:nvGrpSpPr>
        <p:grpSpPr>
          <a:xfrm>
            <a:off x="0" y="0"/>
            <a:ext cx="12192000" cy="571480"/>
            <a:chOff x="0" y="0"/>
            <a:chExt cx="9144000" cy="500042"/>
          </a:xfrm>
        </p:grpSpPr>
        <p:sp>
          <p:nvSpPr>
            <p:cNvPr id="74" name="Прямоугольник 73"/>
            <p:cNvSpPr/>
            <p:nvPr/>
          </p:nvSpPr>
          <p:spPr>
            <a:xfrm>
              <a:off x="0" y="0"/>
              <a:ext cx="9144000" cy="285728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0">
                  <a:schemeClr val="tx2">
                    <a:lumMod val="40000"/>
                    <a:lumOff val="60000"/>
                  </a:schemeClr>
                </a:gs>
                <a:gs pos="67000">
                  <a:schemeClr val="tx2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75" name="Нашивка 74"/>
            <p:cNvSpPr/>
            <p:nvPr/>
          </p:nvSpPr>
          <p:spPr>
            <a:xfrm>
              <a:off x="764383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76" name="Нашивка 75"/>
            <p:cNvSpPr/>
            <p:nvPr/>
          </p:nvSpPr>
          <p:spPr>
            <a:xfrm>
              <a:off x="785814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77" name="Нашивка 76"/>
            <p:cNvSpPr/>
            <p:nvPr/>
          </p:nvSpPr>
          <p:spPr>
            <a:xfrm>
              <a:off x="728664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78" name="Нашивка 77"/>
            <p:cNvSpPr/>
            <p:nvPr/>
          </p:nvSpPr>
          <p:spPr>
            <a:xfrm>
              <a:off x="821533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79" name="Нашивка 78"/>
            <p:cNvSpPr/>
            <p:nvPr/>
          </p:nvSpPr>
          <p:spPr>
            <a:xfrm>
              <a:off x="800102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80" name="Нашивка 79"/>
            <p:cNvSpPr/>
            <p:nvPr/>
          </p:nvSpPr>
          <p:spPr>
            <a:xfrm>
              <a:off x="750095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81" name="Нашивка 80"/>
            <p:cNvSpPr/>
            <p:nvPr/>
          </p:nvSpPr>
          <p:spPr>
            <a:xfrm>
              <a:off x="6715140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</p:grpSp>
      <p:sp>
        <p:nvSpPr>
          <p:cNvPr id="37" name="Rectangle 50"/>
          <p:cNvSpPr/>
          <p:nvPr/>
        </p:nvSpPr>
        <p:spPr>
          <a:xfrm>
            <a:off x="449462" y="6065912"/>
            <a:ext cx="792088" cy="792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Calibri" panose="020F0502020204030204" pitchFamily="34" charset="0"/>
                <a:ea typeface="Roboto Black" panose="02000000000000000000" pitchFamily="2" charset="0"/>
                <a:cs typeface="Calibri" panose="020F0502020204030204" pitchFamily="34" charset="0"/>
              </a:rPr>
              <a:t>4</a:t>
            </a:r>
            <a:endParaRPr lang="en-US" sz="4000" dirty="0">
              <a:latin typeface="Calibri" panose="020F0502020204030204" pitchFamily="34" charset="0"/>
              <a:ea typeface="Roboto Black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91521" y="6255166"/>
            <a:ext cx="9929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400" b="1" dirty="0">
                <a:solidFill>
                  <a:schemeClr val="tx2"/>
                </a:solidFill>
              </a:rPr>
              <a:t>9 июля 2021 года в Самарской области – групповой несчастный случай в ООО «Самарские коммунальные системы» </a:t>
            </a:r>
            <a:endParaRPr lang="ru-RU" sz="1400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sz="1400" b="1" dirty="0" smtClean="0">
                <a:solidFill>
                  <a:schemeClr val="tx2"/>
                </a:solidFill>
              </a:rPr>
              <a:t>(</a:t>
            </a:r>
            <a:r>
              <a:rPr lang="ru-RU" sz="1400" b="1" dirty="0">
                <a:solidFill>
                  <a:schemeClr val="tx2"/>
                </a:solidFill>
              </a:rPr>
              <a:t>г. Самара), где в результате отравления неустановленным веществом при проведения ремонтных работ </a:t>
            </a:r>
            <a:r>
              <a:rPr lang="ru-RU" sz="1400" b="1" dirty="0">
                <a:solidFill>
                  <a:srgbClr val="FF0000"/>
                </a:solidFill>
              </a:rPr>
              <a:t>погибли </a:t>
            </a:r>
            <a:r>
              <a:rPr lang="ru-RU" sz="1400" b="1" dirty="0" smtClean="0">
                <a:solidFill>
                  <a:srgbClr val="FF0000"/>
                </a:solidFill>
              </a:rPr>
              <a:t>2 чел</a:t>
            </a:r>
            <a:r>
              <a:rPr lang="ru-RU" sz="1400" b="1" dirty="0" smtClean="0">
                <a:solidFill>
                  <a:schemeClr val="tx2"/>
                </a:solidFill>
              </a:rPr>
              <a:t>.</a:t>
            </a:r>
            <a:endParaRPr lang="ru-RU" sz="1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4325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2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3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4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5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6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7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8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9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0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1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2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3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4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5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6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7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8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9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0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1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2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3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4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5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6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7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8" name="Заголовок 1"/>
          <p:cNvSpPr txBox="1">
            <a:spLocks/>
          </p:cNvSpPr>
          <p:nvPr/>
        </p:nvSpPr>
        <p:spPr bwMode="auto">
          <a:xfrm>
            <a:off x="199072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9" name="Прямоугольник 17"/>
          <p:cNvSpPr>
            <a:spLocks noChangeArrowheads="1"/>
          </p:cNvSpPr>
          <p:nvPr/>
        </p:nvSpPr>
        <p:spPr bwMode="auto">
          <a:xfrm>
            <a:off x="465790" y="325650"/>
            <a:ext cx="10332641" cy="1035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1033" tIns="55516" rIns="111033" bIns="55516">
            <a:spAutoFit/>
          </a:bodyPr>
          <a:lstStyle/>
          <a:p>
            <a:pPr algn="ctr" defTabSz="911225" eaLnBrk="0" hangingPunct="0">
              <a:defRPr/>
            </a:pPr>
            <a:r>
              <a:rPr lang="ru-RU" sz="3000" b="1" dirty="0" smtClean="0">
                <a:solidFill>
                  <a:schemeClr val="tx2"/>
                </a:solidFill>
                <a:ea typeface="+mj-ea"/>
                <a:cs typeface="+mj-cs"/>
              </a:rPr>
              <a:t>Динамика несчастных случаев в сфере жилищно-коммунального хозяйства  в Иркутской области</a:t>
            </a:r>
            <a:endParaRPr lang="ru-RU" sz="3000" b="1" dirty="0">
              <a:solidFill>
                <a:schemeClr val="tx2"/>
              </a:solidFill>
              <a:ea typeface="+mj-ea"/>
              <a:cs typeface="+mj-cs"/>
            </a:endParaRPr>
          </a:p>
        </p:txBody>
      </p:sp>
      <p:sp>
        <p:nvSpPr>
          <p:cNvPr id="140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1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2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3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4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5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6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7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8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9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0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1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2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3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4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5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6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7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8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9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60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61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62" name="Заголовок 1"/>
          <p:cNvSpPr txBox="1">
            <a:spLocks/>
          </p:cNvSpPr>
          <p:nvPr/>
        </p:nvSpPr>
        <p:spPr bwMode="auto">
          <a:xfrm>
            <a:off x="2098676" y="2616201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65" name="Заголовок 1"/>
          <p:cNvSpPr txBox="1">
            <a:spLocks/>
          </p:cNvSpPr>
          <p:nvPr/>
        </p:nvSpPr>
        <p:spPr bwMode="auto">
          <a:xfrm>
            <a:off x="2098676" y="2616201"/>
            <a:ext cx="8366125" cy="964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2050" name="AutoShape 2" descr="https://upload.wikimedia.org/wikipedia/commons/thumb/e/e4/Flag-map_of_Irkutsk_Oblast.svg/1188px-Flag-map_of_Irkutsk_Oblast.svg.png"/>
          <p:cNvSpPr>
            <a:spLocks noChangeAspect="1" noChangeArrowheads="1"/>
          </p:cNvSpPr>
          <p:nvPr/>
        </p:nvSpPr>
        <p:spPr bwMode="auto">
          <a:xfrm>
            <a:off x="1679575" y="-4313238"/>
            <a:ext cx="8915400" cy="8991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052" name="AutoShape 4" descr="https://upload.wikimedia.org/wikipedia/commons/thumb/e/e4/Flag-map_of_Irkutsk_Oblast.svg/1188px-Flag-map_of_Irkutsk_Oblast.svg.png"/>
          <p:cNvSpPr>
            <a:spLocks noChangeAspect="1" noChangeArrowheads="1"/>
          </p:cNvSpPr>
          <p:nvPr/>
        </p:nvSpPr>
        <p:spPr bwMode="auto">
          <a:xfrm>
            <a:off x="1679575" y="-4313238"/>
            <a:ext cx="8915400" cy="8991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>
            <a:off x="710878" y="1332179"/>
            <a:ext cx="9782131" cy="80518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2" name="Содержимое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129118729"/>
              </p:ext>
            </p:extLst>
          </p:nvPr>
        </p:nvGraphicFramePr>
        <p:xfrm>
          <a:off x="479375" y="1785926"/>
          <a:ext cx="11396895" cy="4283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937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7937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205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43818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27937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99602">
                <a:tc rowSpan="2">
                  <a:txBody>
                    <a:bodyPr/>
                    <a:lstStyle/>
                    <a:p>
                      <a:pPr algn="ctr"/>
                      <a:r>
                        <a:rPr lang="ru-RU" sz="2600" dirty="0" smtClean="0">
                          <a:latin typeface="+mn-lt"/>
                          <a:cs typeface="Times New Roman" pitchFamily="18" charset="0"/>
                        </a:rPr>
                        <a:t>Год</a:t>
                      </a:r>
                      <a:r>
                        <a:rPr lang="ru-RU" sz="26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endParaRPr lang="ru-RU" sz="2600" dirty="0"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>
                          <a:latin typeface="+mn-lt"/>
                          <a:cs typeface="Times New Roman" pitchFamily="18" charset="0"/>
                        </a:rPr>
                        <a:t>Виды несчастных случаев</a:t>
                      </a:r>
                      <a:endParaRPr lang="ru-RU" sz="2600" dirty="0"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600" b="1" dirty="0" smtClean="0">
                          <a:latin typeface="+mn-lt"/>
                          <a:cs typeface="Times New Roman" pitchFamily="18" charset="0"/>
                        </a:rPr>
                        <a:t>Количество пострадавших со смертельным исходом</a:t>
                      </a:r>
                      <a:endParaRPr lang="ru-RU" sz="2600" b="1" dirty="0"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4533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6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Групповые</a:t>
                      </a:r>
                      <a:endParaRPr lang="ru-RU" sz="26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6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Тяжелые</a:t>
                      </a:r>
                      <a:endParaRPr lang="ru-RU" sz="26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6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Смертельные</a:t>
                      </a:r>
                      <a:endParaRPr lang="ru-RU" sz="26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2591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2018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2591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2019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2591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52591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2021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70" name="Группа 25"/>
          <p:cNvGrpSpPr/>
          <p:nvPr/>
        </p:nvGrpSpPr>
        <p:grpSpPr>
          <a:xfrm>
            <a:off x="0" y="-40659"/>
            <a:ext cx="12192000" cy="571480"/>
            <a:chOff x="0" y="0"/>
            <a:chExt cx="9144000" cy="500042"/>
          </a:xfrm>
        </p:grpSpPr>
        <p:sp>
          <p:nvSpPr>
            <p:cNvPr id="71" name="Прямоугольник 70"/>
            <p:cNvSpPr/>
            <p:nvPr/>
          </p:nvSpPr>
          <p:spPr>
            <a:xfrm>
              <a:off x="0" y="0"/>
              <a:ext cx="9144000" cy="285728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0">
                  <a:schemeClr val="tx2">
                    <a:lumMod val="40000"/>
                    <a:lumOff val="60000"/>
                  </a:schemeClr>
                </a:gs>
                <a:gs pos="67000">
                  <a:schemeClr val="tx2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73" name="Нашивка 74"/>
            <p:cNvSpPr/>
            <p:nvPr/>
          </p:nvSpPr>
          <p:spPr>
            <a:xfrm>
              <a:off x="764383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75" name="Нашивка 75"/>
            <p:cNvSpPr/>
            <p:nvPr/>
          </p:nvSpPr>
          <p:spPr>
            <a:xfrm>
              <a:off x="785814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76" name="Нашивка 76"/>
            <p:cNvSpPr/>
            <p:nvPr/>
          </p:nvSpPr>
          <p:spPr>
            <a:xfrm>
              <a:off x="728664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77" name="Нашивка 77"/>
            <p:cNvSpPr/>
            <p:nvPr/>
          </p:nvSpPr>
          <p:spPr>
            <a:xfrm>
              <a:off x="821533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78" name="Нашивка 78"/>
            <p:cNvSpPr/>
            <p:nvPr/>
          </p:nvSpPr>
          <p:spPr>
            <a:xfrm>
              <a:off x="800102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79" name="Нашивка 79"/>
            <p:cNvSpPr/>
            <p:nvPr/>
          </p:nvSpPr>
          <p:spPr>
            <a:xfrm>
              <a:off x="750095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80" name="Нашивка 80"/>
            <p:cNvSpPr/>
            <p:nvPr/>
          </p:nvSpPr>
          <p:spPr>
            <a:xfrm>
              <a:off x="6715140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</p:grpSp>
      <p:pic>
        <p:nvPicPr>
          <p:cNvPr id="81" name="Picture 2" descr="http://www.irkobl.ru/irk/symbol/irko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084183" y="277467"/>
            <a:ext cx="792088" cy="982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80485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D08052-46D4-4451-BCD3-D01F8058DAE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8112223" y="2492895"/>
            <a:ext cx="3484503" cy="3684067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Гибель </a:t>
            </a:r>
            <a:r>
              <a:rPr lang="ru-RU" sz="1800" dirty="0"/>
              <a:t>работников наступает в результате отравления угарным газом, окисью углерода, сероводородом, аммиаком, иными вредными веществами путем вдыхания</a:t>
            </a:r>
            <a:r>
              <a:rPr lang="en-US" sz="1800" dirty="0" smtClean="0"/>
              <a:t>.</a:t>
            </a:r>
            <a:endParaRPr lang="en-US" sz="18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dirty="0" smtClean="0"/>
              <a:t>Несчастные </a:t>
            </a:r>
            <a:r>
              <a:rPr lang="ru-RU" sz="1800" dirty="0"/>
              <a:t>случаи </a:t>
            </a:r>
            <a:r>
              <a:rPr lang="ru-RU" sz="1800" dirty="0" smtClean="0"/>
              <a:t>также происходят в результате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 smtClean="0"/>
              <a:t>     падения предметов,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 smtClean="0"/>
              <a:t>     инструментов</a:t>
            </a:r>
            <a:r>
              <a:rPr lang="en-US" sz="1800" dirty="0" smtClean="0"/>
              <a:t>.</a:t>
            </a:r>
            <a:endParaRPr lang="ru-RU" sz="18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 smtClean="0"/>
              <a:t>     обрушения</a:t>
            </a:r>
            <a:r>
              <a:rPr lang="en-US" sz="1800" dirty="0" smtClean="0"/>
              <a:t>.</a:t>
            </a:r>
          </a:p>
          <a:p>
            <a:endParaRPr lang="en-US" sz="18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p14="http://schemas.microsoft.com/office/powerpoint/2010/main" val="839064043"/>
              </p:ext>
            </p:extLst>
          </p:nvPr>
        </p:nvGraphicFramePr>
        <p:xfrm>
          <a:off x="263352" y="1268512"/>
          <a:ext cx="7344816" cy="5328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749789" y="465812"/>
            <a:ext cx="10043576" cy="802699"/>
          </a:xfrm>
        </p:spPr>
        <p:txBody>
          <a:bodyPr>
            <a:normAutofit/>
          </a:bodyPr>
          <a:lstStyle/>
          <a:p>
            <a:r>
              <a:rPr lang="ru-RU" sz="3000" dirty="0"/>
              <a:t>Основные причины несчастных случаев на производстве</a:t>
            </a:r>
            <a:endParaRPr lang="en-US" sz="3000" dirty="0"/>
          </a:p>
        </p:txBody>
      </p:sp>
      <p:grpSp>
        <p:nvGrpSpPr>
          <p:cNvPr id="21" name="Группа 25"/>
          <p:cNvGrpSpPr/>
          <p:nvPr/>
        </p:nvGrpSpPr>
        <p:grpSpPr>
          <a:xfrm>
            <a:off x="0" y="0"/>
            <a:ext cx="12192000" cy="571480"/>
            <a:chOff x="0" y="0"/>
            <a:chExt cx="9144000" cy="500042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0" y="0"/>
              <a:ext cx="9144000" cy="285728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0">
                  <a:schemeClr val="tx2">
                    <a:lumMod val="40000"/>
                    <a:lumOff val="60000"/>
                  </a:schemeClr>
                </a:gs>
                <a:gs pos="67000">
                  <a:schemeClr val="tx2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23" name="Нашивка 74"/>
            <p:cNvSpPr/>
            <p:nvPr/>
          </p:nvSpPr>
          <p:spPr>
            <a:xfrm>
              <a:off x="764383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4" name="Нашивка 75"/>
            <p:cNvSpPr/>
            <p:nvPr/>
          </p:nvSpPr>
          <p:spPr>
            <a:xfrm>
              <a:off x="785814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5" name="Нашивка 76"/>
            <p:cNvSpPr/>
            <p:nvPr/>
          </p:nvSpPr>
          <p:spPr>
            <a:xfrm>
              <a:off x="728664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6" name="Нашивка 77"/>
            <p:cNvSpPr/>
            <p:nvPr/>
          </p:nvSpPr>
          <p:spPr>
            <a:xfrm>
              <a:off x="821533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7" name="Нашивка 78"/>
            <p:cNvSpPr/>
            <p:nvPr/>
          </p:nvSpPr>
          <p:spPr>
            <a:xfrm>
              <a:off x="800102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8" name="Нашивка 79"/>
            <p:cNvSpPr/>
            <p:nvPr/>
          </p:nvSpPr>
          <p:spPr>
            <a:xfrm>
              <a:off x="750095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9" name="Нашивка 80"/>
            <p:cNvSpPr/>
            <p:nvPr/>
          </p:nvSpPr>
          <p:spPr>
            <a:xfrm>
              <a:off x="6715140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</p:grpSp>
      <p:pic>
        <p:nvPicPr>
          <p:cNvPr id="30" name="Picture 2" descr="http://www.irkobl.ru/irk/symbol/irkobl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953784" y="285728"/>
            <a:ext cx="792088" cy="982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14355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D08052-46D4-4451-BCD3-D01F8058DAE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p14="http://schemas.microsoft.com/office/powerpoint/2010/main" val="3143084097"/>
              </p:ext>
            </p:extLst>
          </p:nvPr>
        </p:nvGraphicFramePr>
        <p:xfrm>
          <a:off x="191344" y="1554678"/>
          <a:ext cx="7969909" cy="5152963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7969909">
                  <a:extLst>
                    <a:ext uri="{9D8B030D-6E8A-4147-A177-3AD203B41FA5}">
                      <a16:colId xmlns="" xmlns:a16="http://schemas.microsoft.com/office/drawing/2014/main" val="3367710014"/>
                    </a:ext>
                  </a:extLst>
                </a:gridCol>
              </a:tblGrid>
              <a:tr h="45651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Правила по охране труда</a:t>
                      </a:r>
                      <a:endParaRPr lang="en-US" sz="2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Roboto" panose="02000000000000000000" pitchFamily="2" charset="0"/>
                      </a:endParaRPr>
                    </a:p>
                  </a:txBody>
                  <a:tcPr marL="52186" marR="52186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3986337"/>
                  </a:ext>
                </a:extLst>
              </a:tr>
              <a:tr h="10260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+mn-lt"/>
                          <a:cs typeface="Times New Roman" pitchFamily="18" charset="0"/>
                        </a:rPr>
                        <a:t>Приказ Минтруда России от 15.12.2020 №902 н «Об утверждении Правил по охране труда при работе в ограниченных и замкнутых пространствах»</a:t>
                      </a:r>
                    </a:p>
                    <a:p>
                      <a:pPr algn="l"/>
                      <a:endParaRPr lang="en-US" sz="20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Roboto" panose="02000000000000000000" pitchFamily="2" charset="0"/>
                      </a:endParaRPr>
                    </a:p>
                  </a:txBody>
                  <a:tcPr marL="52186" marR="52186" anchor="ctr"/>
                </a:tc>
                <a:extLst>
                  <a:ext uri="{0D108BD9-81ED-4DB2-BD59-A6C34878D82A}">
                    <a16:rowId xmlns="" xmlns:a16="http://schemas.microsoft.com/office/drawing/2014/main" val="3714787057"/>
                  </a:ext>
                </a:extLst>
              </a:tr>
              <a:tr h="10260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+mn-lt"/>
                          <a:cs typeface="Times New Roman" pitchFamily="18" charset="0"/>
                        </a:rPr>
                        <a:t>Приказ Минтруда России от 29.10.2020 №758 н «Об утверждении Правил по охране труда в жилищно-коммунальном хозяйстве»</a:t>
                      </a:r>
                    </a:p>
                    <a:p>
                      <a:pPr algn="l"/>
                      <a:endParaRPr lang="en-US" sz="20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Roboto" panose="02000000000000000000" pitchFamily="2" charset="0"/>
                      </a:endParaRPr>
                    </a:p>
                  </a:txBody>
                  <a:tcPr marL="52186" marR="52186" anchor="ctr"/>
                </a:tc>
                <a:extLst>
                  <a:ext uri="{0D108BD9-81ED-4DB2-BD59-A6C34878D82A}">
                    <a16:rowId xmlns="" xmlns:a16="http://schemas.microsoft.com/office/drawing/2014/main" val="1258136323"/>
                  </a:ext>
                </a:extLst>
              </a:tr>
              <a:tr h="13338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+mn-lt"/>
                          <a:cs typeface="Times New Roman" pitchFamily="18" charset="0"/>
                        </a:rPr>
                        <a:t>Приказ Минтруда России от 17.12.2020 №924 н «Об утверждении Правил по охране труда при эксплуатации объектов теплоснабжения и теплопотребляющих установок»</a:t>
                      </a:r>
                    </a:p>
                    <a:p>
                      <a:pPr algn="l"/>
                      <a:endParaRPr lang="en-US" sz="20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Roboto" panose="02000000000000000000" pitchFamily="2" charset="0"/>
                      </a:endParaRPr>
                    </a:p>
                  </a:txBody>
                  <a:tcPr marL="52186" marR="52186" anchor="ctr"/>
                </a:tc>
                <a:extLst>
                  <a:ext uri="{0D108BD9-81ED-4DB2-BD59-A6C34878D82A}">
                    <a16:rowId xmlns="" xmlns:a16="http://schemas.microsoft.com/office/drawing/2014/main" val="2397747607"/>
                  </a:ext>
                </a:extLst>
              </a:tr>
              <a:tr h="10260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+mn-lt"/>
                          <a:cs typeface="Times New Roman" pitchFamily="18" charset="0"/>
                        </a:rPr>
                        <a:t>Приказ Минтруда России  от 16.11.2020 №782 н «Об утверждении Правил по охране труда при работе на высоте»</a:t>
                      </a:r>
                    </a:p>
                    <a:p>
                      <a:pPr algn="l"/>
                      <a:endParaRPr lang="en-US" sz="20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Roboto" panose="02000000000000000000" pitchFamily="2" charset="0"/>
                      </a:endParaRPr>
                    </a:p>
                  </a:txBody>
                  <a:tcPr marL="52186" marR="52186" anchor="ctr"/>
                </a:tc>
                <a:extLst>
                  <a:ext uri="{0D108BD9-81ED-4DB2-BD59-A6C34878D82A}">
                    <a16:rowId xmlns="" xmlns:a16="http://schemas.microsoft.com/office/drawing/2014/main" val="1366452895"/>
                  </a:ext>
                </a:extLst>
              </a:tr>
            </a:tbl>
          </a:graphicData>
        </a:graphic>
      </p:graphicFrame>
      <p:sp>
        <p:nvSpPr>
          <p:cNvPr id="16" name="Title 13"/>
          <p:cNvSpPr>
            <a:spLocks noGrp="1"/>
          </p:cNvSpPr>
          <p:nvPr>
            <p:ph type="title"/>
          </p:nvPr>
        </p:nvSpPr>
        <p:spPr>
          <a:xfrm>
            <a:off x="749789" y="465812"/>
            <a:ext cx="10043576" cy="802699"/>
          </a:xfrm>
        </p:spPr>
        <p:txBody>
          <a:bodyPr>
            <a:normAutofit/>
          </a:bodyPr>
          <a:lstStyle/>
          <a:p>
            <a:r>
              <a:rPr lang="ru-RU" sz="3000" dirty="0" smtClean="0"/>
              <a:t>Нормативная база по охране труда</a:t>
            </a:r>
            <a:endParaRPr lang="en-US" sz="3000" dirty="0"/>
          </a:p>
        </p:txBody>
      </p:sp>
      <p:grpSp>
        <p:nvGrpSpPr>
          <p:cNvPr id="17" name="Группа 25"/>
          <p:cNvGrpSpPr/>
          <p:nvPr/>
        </p:nvGrpSpPr>
        <p:grpSpPr>
          <a:xfrm>
            <a:off x="0" y="0"/>
            <a:ext cx="12192000" cy="571480"/>
            <a:chOff x="0" y="0"/>
            <a:chExt cx="9144000" cy="500042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0" y="0"/>
              <a:ext cx="9144000" cy="285728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0">
                  <a:schemeClr val="tx2">
                    <a:lumMod val="40000"/>
                    <a:lumOff val="60000"/>
                  </a:schemeClr>
                </a:gs>
                <a:gs pos="67000">
                  <a:schemeClr val="tx2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19" name="Нашивка 74"/>
            <p:cNvSpPr/>
            <p:nvPr/>
          </p:nvSpPr>
          <p:spPr>
            <a:xfrm>
              <a:off x="764383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0" name="Нашивка 75"/>
            <p:cNvSpPr/>
            <p:nvPr/>
          </p:nvSpPr>
          <p:spPr>
            <a:xfrm>
              <a:off x="785814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1" name="Нашивка 76"/>
            <p:cNvSpPr/>
            <p:nvPr/>
          </p:nvSpPr>
          <p:spPr>
            <a:xfrm>
              <a:off x="728664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2" name="Нашивка 77"/>
            <p:cNvSpPr/>
            <p:nvPr/>
          </p:nvSpPr>
          <p:spPr>
            <a:xfrm>
              <a:off x="821533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3" name="Нашивка 78"/>
            <p:cNvSpPr/>
            <p:nvPr/>
          </p:nvSpPr>
          <p:spPr>
            <a:xfrm>
              <a:off x="800102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4" name="Нашивка 79"/>
            <p:cNvSpPr/>
            <p:nvPr/>
          </p:nvSpPr>
          <p:spPr>
            <a:xfrm>
              <a:off x="750095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5" name="Нашивка 80"/>
            <p:cNvSpPr/>
            <p:nvPr/>
          </p:nvSpPr>
          <p:spPr>
            <a:xfrm>
              <a:off x="6715140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</p:grpSp>
      <p:pic>
        <p:nvPicPr>
          <p:cNvPr id="26" name="Picture 2" descr="http://www.irkobl.ru/irk/symbol/irko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53784" y="285728"/>
            <a:ext cx="792088" cy="982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Рисунок 26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299" t="34642" r="51150" b="19931"/>
          <a:stretch/>
        </p:blipFill>
        <p:spPr bwMode="auto">
          <a:xfrm>
            <a:off x="8551247" y="2016751"/>
            <a:ext cx="1164278" cy="2492369"/>
          </a:xfrm>
          <a:prstGeom prst="rect">
            <a:avLst/>
          </a:prstGeom>
          <a:ln w="3175">
            <a:solidFill>
              <a:schemeClr val="tx1"/>
            </a:solidFill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pic>
        <p:nvPicPr>
          <p:cNvPr id="28" name="Рисунок 27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299" t="34642" r="51150" b="19931"/>
          <a:stretch/>
        </p:blipFill>
        <p:spPr bwMode="auto">
          <a:xfrm>
            <a:off x="9331236" y="2636912"/>
            <a:ext cx="1164278" cy="2492369"/>
          </a:xfrm>
          <a:prstGeom prst="rect">
            <a:avLst/>
          </a:prstGeom>
          <a:ln w="3175">
            <a:solidFill>
              <a:schemeClr val="tx1"/>
            </a:solidFill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98873" y="3241275"/>
            <a:ext cx="1176630" cy="249957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6968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9786" y="4429132"/>
            <a:ext cx="8904312" cy="1067644"/>
          </a:xfrm>
        </p:spPr>
        <p:txBody>
          <a:bodyPr>
            <a:noAutofit/>
          </a:bodyPr>
          <a:lstStyle/>
          <a:p>
            <a:pPr algn="ctr"/>
            <a:r>
              <a:rPr lang="ru-RU" sz="3400" dirty="0" smtClean="0">
                <a:solidFill>
                  <a:schemeClr val="bg1"/>
                </a:solidFill>
              </a:rPr>
              <a:t>Совещание </a:t>
            </a:r>
            <a:br>
              <a:rPr lang="ru-RU" sz="3400" dirty="0" smtClean="0">
                <a:solidFill>
                  <a:schemeClr val="bg1"/>
                </a:solidFill>
              </a:rPr>
            </a:br>
            <a:r>
              <a:rPr lang="ru-RU" sz="3400" dirty="0" smtClean="0">
                <a:solidFill>
                  <a:schemeClr val="bg1"/>
                </a:solidFill>
              </a:rPr>
              <a:t>по вопросам профилактики производственного травматизма при выполнении работ в водопроводных, канализационных, газовых колодцах и иных помещениях систем водоснабжения и водоотведения, в том числе в замкнутых пространствах</a:t>
            </a:r>
            <a:r>
              <a:rPr lang="ru-RU" sz="2600" dirty="0" smtClean="0">
                <a:solidFill>
                  <a:schemeClr val="bg1"/>
                </a:solidFill>
                <a:cs typeface="Times New Roman" pitchFamily="18" charset="0"/>
              </a:rPr>
              <a:t/>
            </a:r>
            <a:br>
              <a:rPr lang="ru-RU" sz="2600" dirty="0" smtClean="0">
                <a:solidFill>
                  <a:schemeClr val="bg1"/>
                </a:solidFill>
                <a:cs typeface="Times New Roman" pitchFamily="18" charset="0"/>
              </a:rPr>
            </a:b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subTitle" idx="1"/>
          </p:nvPr>
        </p:nvSpPr>
        <p:spPr>
          <a:xfrm>
            <a:off x="3381356" y="6147558"/>
            <a:ext cx="8434459" cy="710442"/>
          </a:xfrm>
        </p:spPr>
        <p:txBody>
          <a:bodyPr/>
          <a:lstStyle/>
          <a:p>
            <a:pPr lvl="0" algn="ctr"/>
            <a:r>
              <a:rPr lang="ru-RU" dirty="0" smtClean="0">
                <a:solidFill>
                  <a:schemeClr val="bg1"/>
                </a:solidFill>
              </a:rPr>
              <a:t>Иркутск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>
          <a:xfrm>
            <a:off x="263354" y="6356351"/>
            <a:ext cx="2784625" cy="365125"/>
          </a:xfrm>
        </p:spPr>
        <p:txBody>
          <a:bodyPr/>
          <a:lstStyle/>
          <a:p>
            <a:r>
              <a:rPr lang="ru-RU" sz="1800" b="1" dirty="0" smtClean="0">
                <a:solidFill>
                  <a:schemeClr val="tx1"/>
                </a:solidFill>
              </a:rPr>
              <a:t>10 августа 2021 года</a:t>
            </a:r>
          </a:p>
        </p:txBody>
      </p:sp>
      <p:pic>
        <p:nvPicPr>
          <p:cNvPr id="16" name="Picture 2" descr="http://www.irkobl.ru/irk/symbol/irko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44472" y="332656"/>
            <a:ext cx="870539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5"/>
          <p:cNvSpPr txBox="1">
            <a:spLocks/>
          </p:cNvSpPr>
          <p:nvPr/>
        </p:nvSpPr>
        <p:spPr>
          <a:xfrm>
            <a:off x="8382016" y="5357827"/>
            <a:ext cx="1931877" cy="365125"/>
          </a:xfrm>
          <a:prstGeom prst="rect">
            <a:avLst/>
          </a:prstGeom>
        </p:spPr>
        <p:txBody>
          <a:bodyPr vert="horz" lIns="0" tIns="45720" rIns="0" bIns="45720" rtlCol="0" anchor="ctr"/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Рисунок 9" descr="img3_750x1000_4.jpg"/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t="19750" b="19750"/>
          <a:stretch>
            <a:fillRect/>
          </a:stretch>
        </p:blipFill>
        <p:spPr>
          <a:xfrm>
            <a:off x="1" y="0"/>
            <a:ext cx="5785648" cy="3500438"/>
          </a:xfrm>
        </p:spPr>
      </p:pic>
    </p:spTree>
    <p:extLst>
      <p:ext uri="{BB962C8B-B14F-4D97-AF65-F5344CB8AC3E}">
        <p14:creationId xmlns="" xmlns:p14="http://schemas.microsoft.com/office/powerpoint/2010/main" val="38290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 - Showeet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6">
      <a:dk1>
        <a:srgbClr val="95A5A6"/>
      </a:dk1>
      <a:lt1>
        <a:sysClr val="window" lastClr="FFFFFF"/>
      </a:lt1>
      <a:dk2>
        <a:srgbClr val="2C3E50"/>
      </a:dk2>
      <a:lt2>
        <a:srgbClr val="F2F2F2"/>
      </a:lt2>
      <a:accent1>
        <a:srgbClr val="2980B9"/>
      </a:accent1>
      <a:accent2>
        <a:srgbClr val="16A085"/>
      </a:accent2>
      <a:accent3>
        <a:srgbClr val="9BBB59"/>
      </a:accent3>
      <a:accent4>
        <a:srgbClr val="F39C12"/>
      </a:accent4>
      <a:accent5>
        <a:srgbClr val="C0392B"/>
      </a:accent5>
      <a:accent6>
        <a:srgbClr val="4B2C5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67130</TotalTime>
  <Words>940</Words>
  <Application>Microsoft Office PowerPoint</Application>
  <PresentationFormat>Произвольный</PresentationFormat>
  <Paragraphs>242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Custom Design - Showeet</vt:lpstr>
      <vt:lpstr>Showeet theme</vt:lpstr>
      <vt:lpstr>showeet</vt:lpstr>
      <vt:lpstr>Совещание  по вопросам профилактики производственного травматизма при выполнении работ в водопроводных, канализационных, газовых колодцах и иных помещениях систем водоснабжения и водоотведения, в том числе в замкнутых пространствах </vt:lpstr>
      <vt:lpstr>совещание проводится в соответствии с письмом руководителя Федеральной службы по труду и занятости – главного государственного инспектора труда Российской Федерации Иванкова М.Ю.  от 15 июля 2021 года № 1840-ТЗ </vt:lpstr>
      <vt:lpstr>Повестка совещания</vt:lpstr>
      <vt:lpstr>Слайд 4</vt:lpstr>
      <vt:lpstr>Количество пострадавших в результате несчастных случаев  (с 21 мая 2021 года по 9 июля 2021 года)  </vt:lpstr>
      <vt:lpstr>Слайд 6</vt:lpstr>
      <vt:lpstr>Основные причины несчастных случаев на производстве</vt:lpstr>
      <vt:lpstr>Нормативная база по охране труда</vt:lpstr>
      <vt:lpstr>Совещание  по вопросам профилактики производственного травматизма при выполнении работ в водопроводных, канализационных, газовых колодцах и иных помещениях систем водоснабжения и водоотведения, в том числе в замкнутых пространствах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- Business PowerPoint Template</dc:title>
  <dc:creator>showeet.com</dc:creator>
  <dc:description>© Copyright Showeet.com</dc:description>
  <cp:lastModifiedBy>n.kuznetsova</cp:lastModifiedBy>
  <cp:revision>219</cp:revision>
  <dcterms:created xsi:type="dcterms:W3CDTF">2011-05-09T14:18:21Z</dcterms:created>
  <dcterms:modified xsi:type="dcterms:W3CDTF">2021-08-12T01:57:02Z</dcterms:modified>
  <cp:category>Templates</cp:category>
</cp:coreProperties>
</file>